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2" r:id="rId5"/>
  </p:sldMasterIdLst>
  <p:notesMasterIdLst>
    <p:notesMasterId r:id="rId89"/>
  </p:notesMasterIdLst>
  <p:handoutMasterIdLst>
    <p:handoutMasterId r:id="rId90"/>
  </p:handoutMasterIdLst>
  <p:sldIdLst>
    <p:sldId id="403" r:id="rId6"/>
    <p:sldId id="412" r:id="rId7"/>
    <p:sldId id="417" r:id="rId8"/>
    <p:sldId id="408" r:id="rId9"/>
    <p:sldId id="406" r:id="rId10"/>
    <p:sldId id="416" r:id="rId11"/>
    <p:sldId id="505" r:id="rId12"/>
    <p:sldId id="419" r:id="rId13"/>
    <p:sldId id="422" r:id="rId14"/>
    <p:sldId id="420" r:id="rId15"/>
    <p:sldId id="423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35" r:id="rId27"/>
    <p:sldId id="437" r:id="rId28"/>
    <p:sldId id="436" r:id="rId29"/>
    <p:sldId id="438" r:id="rId30"/>
    <p:sldId id="439" r:id="rId31"/>
    <p:sldId id="440" r:id="rId32"/>
    <p:sldId id="441" r:id="rId33"/>
    <p:sldId id="442" r:id="rId34"/>
    <p:sldId id="443" r:id="rId35"/>
    <p:sldId id="414" r:id="rId36"/>
    <p:sldId id="444" r:id="rId37"/>
    <p:sldId id="452" r:id="rId38"/>
    <p:sldId id="454" r:id="rId39"/>
    <p:sldId id="453" r:id="rId40"/>
    <p:sldId id="455" r:id="rId41"/>
    <p:sldId id="456" r:id="rId42"/>
    <p:sldId id="457" r:id="rId43"/>
    <p:sldId id="458" r:id="rId44"/>
    <p:sldId id="460" r:id="rId45"/>
    <p:sldId id="464" r:id="rId46"/>
    <p:sldId id="462" r:id="rId47"/>
    <p:sldId id="465" r:id="rId48"/>
    <p:sldId id="463" r:id="rId49"/>
    <p:sldId id="461" r:id="rId50"/>
    <p:sldId id="466" r:id="rId51"/>
    <p:sldId id="459" r:id="rId52"/>
    <p:sldId id="468" r:id="rId53"/>
    <p:sldId id="470" r:id="rId54"/>
    <p:sldId id="469" r:id="rId55"/>
    <p:sldId id="446" r:id="rId56"/>
    <p:sldId id="477" r:id="rId57"/>
    <p:sldId id="471" r:id="rId58"/>
    <p:sldId id="486" r:id="rId59"/>
    <p:sldId id="473" r:id="rId60"/>
    <p:sldId id="478" r:id="rId61"/>
    <p:sldId id="479" r:id="rId62"/>
    <p:sldId id="480" r:id="rId63"/>
    <p:sldId id="481" r:id="rId64"/>
    <p:sldId id="482" r:id="rId65"/>
    <p:sldId id="483" r:id="rId66"/>
    <p:sldId id="484" r:id="rId67"/>
    <p:sldId id="485" r:id="rId68"/>
    <p:sldId id="448" r:id="rId69"/>
    <p:sldId id="487" r:id="rId70"/>
    <p:sldId id="489" r:id="rId71"/>
    <p:sldId id="490" r:id="rId72"/>
    <p:sldId id="492" r:id="rId73"/>
    <p:sldId id="447" r:id="rId74"/>
    <p:sldId id="496" r:id="rId75"/>
    <p:sldId id="491" r:id="rId76"/>
    <p:sldId id="488" r:id="rId77"/>
    <p:sldId id="497" r:id="rId78"/>
    <p:sldId id="498" r:id="rId79"/>
    <p:sldId id="499" r:id="rId80"/>
    <p:sldId id="500" r:id="rId81"/>
    <p:sldId id="424" r:id="rId82"/>
    <p:sldId id="501" r:id="rId83"/>
    <p:sldId id="504" r:id="rId84"/>
    <p:sldId id="450" r:id="rId85"/>
    <p:sldId id="502" r:id="rId86"/>
    <p:sldId id="503" r:id="rId87"/>
    <p:sldId id="410" r:id="rId88"/>
  </p:sldIdLst>
  <p:sldSz cx="9144000" cy="5143500" type="screen16x9"/>
  <p:notesSz cx="6794500" cy="9906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GXB227" initials="U" lastIdx="7" clrIdx="0"/>
  <p:cmAuthor id="1" name="ROGER Louise" initials="" lastIdx="0" clrIdx="1"/>
  <p:cmAuthor id="2" name="Viollet, Veronique" initials="VV" lastIdx="3" clrIdx="2">
    <p:extLst>
      <p:ext uri="{19B8F6BF-5375-455C-9EA6-DF929625EA0E}">
        <p15:presenceInfo xmlns:p15="http://schemas.microsoft.com/office/powerpoint/2012/main" userId="S::vviollet@havasvoyages.fr::fe312657-5572-4936-b398-8c01748a8e77" providerId="AD"/>
      </p:ext>
    </p:extLst>
  </p:cmAuthor>
  <p:cmAuthor id="3" name="Sellier, Cecile" initials="SC" lastIdx="1" clrIdx="3">
    <p:extLst>
      <p:ext uri="{19B8F6BF-5375-455C-9EA6-DF929625EA0E}">
        <p15:presenceInfo xmlns:p15="http://schemas.microsoft.com/office/powerpoint/2012/main" userId="S::CSELLIER@havasvoyages.fr::3956705b-6531-4dad-ad32-9c50473108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CE7"/>
    <a:srgbClr val="009CDE"/>
    <a:srgbClr val="004680"/>
    <a:srgbClr val="002060"/>
    <a:srgbClr val="C5C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11022E-009A-4416-8BCB-CDA38549ECA6}" v="7" dt="2023-03-24T15:52:24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95289" autoAdjust="0"/>
  </p:normalViewPr>
  <p:slideViewPr>
    <p:cSldViewPr snapToGrid="0" snapToObjects="1">
      <p:cViewPr varScale="1">
        <p:scale>
          <a:sx n="83" d="100"/>
          <a:sy n="83" d="100"/>
        </p:scale>
        <p:origin x="632" y="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notesMaster" Target="notesMasters/notesMaster1.xml"/><Relationship Id="rId97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commentAuthors" Target="commentAuthors.xml"/><Relationship Id="rId9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ein, Thierry" userId="7d693447-270e-4556-9eef-82d391dd7001" providerId="ADAL" clId="{95C152BF-3A33-4CA3-9D32-758D960D6462}"/>
    <pc:docChg chg="undo custSel addSld delSld modSld sldOrd">
      <pc:chgData name="Klein, Thierry" userId="7d693447-270e-4556-9eef-82d391dd7001" providerId="ADAL" clId="{95C152BF-3A33-4CA3-9D32-758D960D6462}" dt="2022-11-09T16:47:23.376" v="2192" actId="20577"/>
      <pc:docMkLst>
        <pc:docMk/>
      </pc:docMkLst>
      <pc:sldChg chg="ord">
        <pc:chgData name="Klein, Thierry" userId="7d693447-270e-4556-9eef-82d391dd7001" providerId="ADAL" clId="{95C152BF-3A33-4CA3-9D32-758D960D6462}" dt="2022-11-09T15:12:58.345" v="1313"/>
        <pc:sldMkLst>
          <pc:docMk/>
          <pc:sldMk cId="208895024" sldId="447"/>
        </pc:sldMkLst>
      </pc:sldChg>
      <pc:sldChg chg="ord">
        <pc:chgData name="Klein, Thierry" userId="7d693447-270e-4556-9eef-82d391dd7001" providerId="ADAL" clId="{95C152BF-3A33-4CA3-9D32-758D960D6462}" dt="2022-11-09T11:11:20.926" v="1123"/>
        <pc:sldMkLst>
          <pc:docMk/>
          <pc:sldMk cId="458559509" sldId="448"/>
        </pc:sldMkLst>
      </pc:sldChg>
      <pc:sldChg chg="modSp mod">
        <pc:chgData name="Klein, Thierry" userId="7d693447-270e-4556-9eef-82d391dd7001" providerId="ADAL" clId="{95C152BF-3A33-4CA3-9D32-758D960D6462}" dt="2022-11-09T16:32:06.532" v="2093" actId="692"/>
        <pc:sldMkLst>
          <pc:docMk/>
          <pc:sldMk cId="414963418" sldId="458"/>
        </pc:sldMkLst>
        <pc:picChg chg="mod">
          <ac:chgData name="Klein, Thierry" userId="7d693447-270e-4556-9eef-82d391dd7001" providerId="ADAL" clId="{95C152BF-3A33-4CA3-9D32-758D960D6462}" dt="2022-11-09T16:32:06.532" v="2093" actId="692"/>
          <ac:picMkLst>
            <pc:docMk/>
            <pc:sldMk cId="414963418" sldId="458"/>
            <ac:picMk id="13" creationId="{A54B328C-DCF8-49ED-9D60-B5FF2941400B}"/>
          </ac:picMkLst>
        </pc:picChg>
      </pc:sldChg>
      <pc:sldChg chg="modSp mod">
        <pc:chgData name="Klein, Thierry" userId="7d693447-270e-4556-9eef-82d391dd7001" providerId="ADAL" clId="{95C152BF-3A33-4CA3-9D32-758D960D6462}" dt="2022-11-09T16:32:21.276" v="2096" actId="167"/>
        <pc:sldMkLst>
          <pc:docMk/>
          <pc:sldMk cId="1954054880" sldId="460"/>
        </pc:sldMkLst>
        <pc:picChg chg="mod ord">
          <ac:chgData name="Klein, Thierry" userId="7d693447-270e-4556-9eef-82d391dd7001" providerId="ADAL" clId="{95C152BF-3A33-4CA3-9D32-758D960D6462}" dt="2022-11-09T16:32:21.276" v="2096" actId="167"/>
          <ac:picMkLst>
            <pc:docMk/>
            <pc:sldMk cId="1954054880" sldId="460"/>
            <ac:picMk id="5" creationId="{DDCF3FB1-9FB7-40E6-B9AB-F0DC984C6BFE}"/>
          </ac:picMkLst>
        </pc:picChg>
        <pc:picChg chg="mod">
          <ac:chgData name="Klein, Thierry" userId="7d693447-270e-4556-9eef-82d391dd7001" providerId="ADAL" clId="{95C152BF-3A33-4CA3-9D32-758D960D6462}" dt="2022-11-09T16:32:13.006" v="2094" actId="692"/>
          <ac:picMkLst>
            <pc:docMk/>
            <pc:sldMk cId="1954054880" sldId="460"/>
            <ac:picMk id="52" creationId="{327E2423-482D-43F7-9221-44A3F4DD4244}"/>
          </ac:picMkLst>
        </pc:picChg>
      </pc:sldChg>
      <pc:sldChg chg="modSp mod">
        <pc:chgData name="Klein, Thierry" userId="7d693447-270e-4556-9eef-82d391dd7001" providerId="ADAL" clId="{95C152BF-3A33-4CA3-9D32-758D960D6462}" dt="2022-11-09T16:31:58.720" v="2092" actId="692"/>
        <pc:sldMkLst>
          <pc:docMk/>
          <pc:sldMk cId="1685031865" sldId="466"/>
        </pc:sldMkLst>
        <pc:picChg chg="mod">
          <ac:chgData name="Klein, Thierry" userId="7d693447-270e-4556-9eef-82d391dd7001" providerId="ADAL" clId="{95C152BF-3A33-4CA3-9D32-758D960D6462}" dt="2022-11-09T16:31:58.720" v="2092" actId="692"/>
          <ac:picMkLst>
            <pc:docMk/>
            <pc:sldMk cId="1685031865" sldId="466"/>
            <ac:picMk id="5" creationId="{0A87EBA1-D0EC-4664-BAFA-232C6B640DFD}"/>
          </ac:picMkLst>
        </pc:picChg>
      </pc:sldChg>
      <pc:sldChg chg="modSp">
        <pc:chgData name="Klein, Thierry" userId="7d693447-270e-4556-9eef-82d391dd7001" providerId="ADAL" clId="{95C152BF-3A33-4CA3-9D32-758D960D6462}" dt="2022-11-09T16:31:45.967" v="2091" actId="692"/>
        <pc:sldMkLst>
          <pc:docMk/>
          <pc:sldMk cId="833329760" sldId="468"/>
        </pc:sldMkLst>
        <pc:grpChg chg="mod">
          <ac:chgData name="Klein, Thierry" userId="7d693447-270e-4556-9eef-82d391dd7001" providerId="ADAL" clId="{95C152BF-3A33-4CA3-9D32-758D960D6462}" dt="2022-11-09T16:31:45.967" v="2091" actId="692"/>
          <ac:grpSpMkLst>
            <pc:docMk/>
            <pc:sldMk cId="833329760" sldId="468"/>
            <ac:grpSpMk id="7" creationId="{A4CD5714-C865-420E-BB84-E572FD6A5C2B}"/>
          </ac:grpSpMkLst>
        </pc:grpChg>
      </pc:sldChg>
      <pc:sldChg chg="modSp mod">
        <pc:chgData name="Klein, Thierry" userId="7d693447-270e-4556-9eef-82d391dd7001" providerId="ADAL" clId="{95C152BF-3A33-4CA3-9D32-758D960D6462}" dt="2022-11-09T16:31:39.529" v="2089" actId="692"/>
        <pc:sldMkLst>
          <pc:docMk/>
          <pc:sldMk cId="2887996789" sldId="469"/>
        </pc:sldMkLst>
        <pc:picChg chg="mod">
          <ac:chgData name="Klein, Thierry" userId="7d693447-270e-4556-9eef-82d391dd7001" providerId="ADAL" clId="{95C152BF-3A33-4CA3-9D32-758D960D6462}" dt="2022-11-09T16:31:38.124" v="2088" actId="692"/>
          <ac:picMkLst>
            <pc:docMk/>
            <pc:sldMk cId="2887996789" sldId="469"/>
            <ac:picMk id="5" creationId="{A18273B2-DA8E-41E2-B55E-12F55DAD9672}"/>
          </ac:picMkLst>
        </pc:picChg>
        <pc:picChg chg="mod">
          <ac:chgData name="Klein, Thierry" userId="7d693447-270e-4556-9eef-82d391dd7001" providerId="ADAL" clId="{95C152BF-3A33-4CA3-9D32-758D960D6462}" dt="2022-11-09T16:31:39.529" v="2089" actId="692"/>
          <ac:picMkLst>
            <pc:docMk/>
            <pc:sldMk cId="2887996789" sldId="469"/>
            <ac:picMk id="11" creationId="{E6B021D8-2FD8-4FB8-9457-E396ED5F5035}"/>
          </ac:picMkLst>
        </pc:picChg>
      </pc:sldChg>
      <pc:sldChg chg="modSp mod">
        <pc:chgData name="Klein, Thierry" userId="7d693447-270e-4556-9eef-82d391dd7001" providerId="ADAL" clId="{95C152BF-3A33-4CA3-9D32-758D960D6462}" dt="2022-11-09T16:31:42.957" v="2090" actId="692"/>
        <pc:sldMkLst>
          <pc:docMk/>
          <pc:sldMk cId="2816642481" sldId="470"/>
        </pc:sldMkLst>
        <pc:picChg chg="mod">
          <ac:chgData name="Klein, Thierry" userId="7d693447-270e-4556-9eef-82d391dd7001" providerId="ADAL" clId="{95C152BF-3A33-4CA3-9D32-758D960D6462}" dt="2022-11-09T16:31:42.957" v="2090" actId="692"/>
          <ac:picMkLst>
            <pc:docMk/>
            <pc:sldMk cId="2816642481" sldId="470"/>
            <ac:picMk id="10" creationId="{8A566982-84E8-42AC-91DA-E21B58C6E56F}"/>
          </ac:picMkLst>
        </pc:picChg>
        <pc:picChg chg="mod">
          <ac:chgData name="Klein, Thierry" userId="7d693447-270e-4556-9eef-82d391dd7001" providerId="ADAL" clId="{95C152BF-3A33-4CA3-9D32-758D960D6462}" dt="2022-11-09T16:31:42.957" v="2090" actId="692"/>
          <ac:picMkLst>
            <pc:docMk/>
            <pc:sldMk cId="2816642481" sldId="470"/>
            <ac:picMk id="12" creationId="{74A2FACD-D617-4C7D-9003-A136545A010E}"/>
          </ac:picMkLst>
        </pc:picChg>
        <pc:picChg chg="mod">
          <ac:chgData name="Klein, Thierry" userId="7d693447-270e-4556-9eef-82d391dd7001" providerId="ADAL" clId="{95C152BF-3A33-4CA3-9D32-758D960D6462}" dt="2022-11-09T16:31:42.957" v="2090" actId="692"/>
          <ac:picMkLst>
            <pc:docMk/>
            <pc:sldMk cId="2816642481" sldId="470"/>
            <ac:picMk id="13" creationId="{9E04AFA1-3228-4C63-AC5B-2E5AC2654D77}"/>
          </ac:picMkLst>
        </pc:picChg>
        <pc:picChg chg="mod">
          <ac:chgData name="Klein, Thierry" userId="7d693447-270e-4556-9eef-82d391dd7001" providerId="ADAL" clId="{95C152BF-3A33-4CA3-9D32-758D960D6462}" dt="2022-11-09T16:31:42.957" v="2090" actId="692"/>
          <ac:picMkLst>
            <pc:docMk/>
            <pc:sldMk cId="2816642481" sldId="470"/>
            <ac:picMk id="14" creationId="{F88C5EBC-291D-4D54-88C5-BCBEFCA39CB9}"/>
          </ac:picMkLst>
        </pc:picChg>
      </pc:sldChg>
      <pc:sldChg chg="addSp delSp modSp mod">
        <pc:chgData name="Klein, Thierry" userId="7d693447-270e-4556-9eef-82d391dd7001" providerId="ADAL" clId="{95C152BF-3A33-4CA3-9D32-758D960D6462}" dt="2022-11-09T16:30:53.692" v="2085" actId="1038"/>
        <pc:sldMkLst>
          <pc:docMk/>
          <pc:sldMk cId="1125122399" sldId="471"/>
        </pc:sldMkLst>
        <pc:spChg chg="mod">
          <ac:chgData name="Klein, Thierry" userId="7d693447-270e-4556-9eef-82d391dd7001" providerId="ADAL" clId="{95C152BF-3A33-4CA3-9D32-758D960D6462}" dt="2022-11-09T09:39:52.821" v="129" actId="6549"/>
          <ac:spMkLst>
            <pc:docMk/>
            <pc:sldMk cId="1125122399" sldId="471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09:43:31.801" v="151" actId="1076"/>
          <ac:spMkLst>
            <pc:docMk/>
            <pc:sldMk cId="1125122399" sldId="471"/>
            <ac:spMk id="4" creationId="{580F1AAA-07D3-4D92-8F7D-D4903B4A70B7}"/>
          </ac:spMkLst>
        </pc:spChg>
        <pc:spChg chg="add mod">
          <ac:chgData name="Klein, Thierry" userId="7d693447-270e-4556-9eef-82d391dd7001" providerId="ADAL" clId="{95C152BF-3A33-4CA3-9D32-758D960D6462}" dt="2022-11-09T10:07:45.801" v="330" actId="14100"/>
          <ac:spMkLst>
            <pc:docMk/>
            <pc:sldMk cId="1125122399" sldId="471"/>
            <ac:spMk id="6" creationId="{576F2805-7A8F-AFC3-77DD-2923E1EB7AFA}"/>
          </ac:spMkLst>
        </pc:spChg>
        <pc:spChg chg="add mod">
          <ac:chgData name="Klein, Thierry" userId="7d693447-270e-4556-9eef-82d391dd7001" providerId="ADAL" clId="{95C152BF-3A33-4CA3-9D32-758D960D6462}" dt="2022-11-09T10:07:06.213" v="282" actId="1076"/>
          <ac:spMkLst>
            <pc:docMk/>
            <pc:sldMk cId="1125122399" sldId="471"/>
            <ac:spMk id="7" creationId="{82FBCADB-AA0E-1BB9-D7D2-0FB99749EDEC}"/>
          </ac:spMkLst>
        </pc:spChg>
        <pc:spChg chg="add mod">
          <ac:chgData name="Klein, Thierry" userId="7d693447-270e-4556-9eef-82d391dd7001" providerId="ADAL" clId="{95C152BF-3A33-4CA3-9D32-758D960D6462}" dt="2022-11-09T10:07:30.790" v="299" actId="1036"/>
          <ac:spMkLst>
            <pc:docMk/>
            <pc:sldMk cId="1125122399" sldId="471"/>
            <ac:spMk id="8" creationId="{23FA198D-47EC-01A0-DEE8-FD6F3D5E7C17}"/>
          </ac:spMkLst>
        </pc:spChg>
        <pc:spChg chg="add mod">
          <ac:chgData name="Klein, Thierry" userId="7d693447-270e-4556-9eef-82d391dd7001" providerId="ADAL" clId="{95C152BF-3A33-4CA3-9D32-758D960D6462}" dt="2022-11-09T10:07:25.835" v="290" actId="1037"/>
          <ac:spMkLst>
            <pc:docMk/>
            <pc:sldMk cId="1125122399" sldId="471"/>
            <ac:spMk id="9" creationId="{B46978A8-FF6C-E2FF-643C-BAF4D5D74A44}"/>
          </ac:spMkLst>
        </pc:spChg>
        <pc:spChg chg="add mod">
          <ac:chgData name="Klein, Thierry" userId="7d693447-270e-4556-9eef-82d391dd7001" providerId="ADAL" clId="{95C152BF-3A33-4CA3-9D32-758D960D6462}" dt="2022-11-09T10:07:36.745" v="316" actId="1035"/>
          <ac:spMkLst>
            <pc:docMk/>
            <pc:sldMk cId="1125122399" sldId="471"/>
            <ac:spMk id="12" creationId="{24F8B0ED-D56D-86DF-E88D-72C03CBCE4EB}"/>
          </ac:spMkLst>
        </pc:spChg>
        <pc:spChg chg="add mod">
          <ac:chgData name="Klein, Thierry" userId="7d693447-270e-4556-9eef-82d391dd7001" providerId="ADAL" clId="{95C152BF-3A33-4CA3-9D32-758D960D6462}" dt="2022-11-09T10:07:13.313" v="284" actId="14100"/>
          <ac:spMkLst>
            <pc:docMk/>
            <pc:sldMk cId="1125122399" sldId="471"/>
            <ac:spMk id="13" creationId="{2BDB9170-DB7E-F032-6566-04F6AE257D6C}"/>
          </ac:spMkLst>
        </pc:spChg>
        <pc:spChg chg="del">
          <ac:chgData name="Klein, Thierry" userId="7d693447-270e-4556-9eef-82d391dd7001" providerId="ADAL" clId="{95C152BF-3A33-4CA3-9D32-758D960D6462}" dt="2022-11-09T09:39:10.958" v="102" actId="478"/>
          <ac:spMkLst>
            <pc:docMk/>
            <pc:sldMk cId="1125122399" sldId="471"/>
            <ac:spMk id="66" creationId="{CED941ED-9E20-46AE-B672-D8375FCF8D0E}"/>
          </ac:spMkLst>
        </pc:spChg>
        <pc:spChg chg="del">
          <ac:chgData name="Klein, Thierry" userId="7d693447-270e-4556-9eef-82d391dd7001" providerId="ADAL" clId="{95C152BF-3A33-4CA3-9D32-758D960D6462}" dt="2022-11-09T09:39:10.958" v="102" actId="478"/>
          <ac:spMkLst>
            <pc:docMk/>
            <pc:sldMk cId="1125122399" sldId="471"/>
            <ac:spMk id="67" creationId="{0FD49213-5033-4809-BD2A-E4F222A1E963}"/>
          </ac:spMkLst>
        </pc:spChg>
        <pc:picChg chg="add del mod">
          <ac:chgData name="Klein, Thierry" userId="7d693447-270e-4556-9eef-82d391dd7001" providerId="ADAL" clId="{95C152BF-3A33-4CA3-9D32-758D960D6462}" dt="2022-11-09T09:43:18.783" v="148" actId="478"/>
          <ac:picMkLst>
            <pc:docMk/>
            <pc:sldMk cId="1125122399" sldId="471"/>
            <ac:picMk id="5" creationId="{230B6AA2-0A41-2CE7-6DD2-889EE5093D96}"/>
          </ac:picMkLst>
        </pc:picChg>
        <pc:picChg chg="add mod ord">
          <ac:chgData name="Klein, Thierry" userId="7d693447-270e-4556-9eef-82d391dd7001" providerId="ADAL" clId="{95C152BF-3A33-4CA3-9D32-758D960D6462}" dt="2022-11-09T16:30:53.692" v="2085" actId="1038"/>
          <ac:picMkLst>
            <pc:docMk/>
            <pc:sldMk cId="1125122399" sldId="471"/>
            <ac:picMk id="11" creationId="{E4057D7F-17E4-1A1D-6C6E-AE061A8AEC01}"/>
          </ac:picMkLst>
        </pc:picChg>
        <pc:cxnChg chg="del mod">
          <ac:chgData name="Klein, Thierry" userId="7d693447-270e-4556-9eef-82d391dd7001" providerId="ADAL" clId="{95C152BF-3A33-4CA3-9D32-758D960D6462}" dt="2022-11-09T09:39:10.958" v="102" actId="478"/>
          <ac:cxnSpMkLst>
            <pc:docMk/>
            <pc:sldMk cId="1125122399" sldId="471"/>
            <ac:cxnSpMk id="71" creationId="{9259EF70-5E22-4400-B08C-C3FB32BB4CBF}"/>
          </ac:cxnSpMkLst>
        </pc:cxnChg>
      </pc:sldChg>
      <pc:sldChg chg="del">
        <pc:chgData name="Klein, Thierry" userId="7d693447-270e-4556-9eef-82d391dd7001" providerId="ADAL" clId="{95C152BF-3A33-4CA3-9D32-758D960D6462}" dt="2022-11-09T10:58:46.543" v="934" actId="47"/>
        <pc:sldMkLst>
          <pc:docMk/>
          <pc:sldMk cId="2565614894" sldId="472"/>
        </pc:sldMkLst>
      </pc:sldChg>
      <pc:sldChg chg="addSp delSp modSp add mod">
        <pc:chgData name="Klein, Thierry" userId="7d693447-270e-4556-9eef-82d391dd7001" providerId="ADAL" clId="{95C152BF-3A33-4CA3-9D32-758D960D6462}" dt="2022-11-09T16:30:24.660" v="2067" actId="692"/>
        <pc:sldMkLst>
          <pc:docMk/>
          <pc:sldMk cId="2731888311" sldId="473"/>
        </pc:sldMkLst>
        <pc:spChg chg="mod">
          <ac:chgData name="Klein, Thierry" userId="7d693447-270e-4556-9eef-82d391dd7001" providerId="ADAL" clId="{95C152BF-3A33-4CA3-9D32-758D960D6462}" dt="2022-11-09T10:15:05.797" v="412" actId="20577"/>
          <ac:spMkLst>
            <pc:docMk/>
            <pc:sldMk cId="2731888311" sldId="473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10:13:11.280" v="392" actId="692"/>
          <ac:spMkLst>
            <pc:docMk/>
            <pc:sldMk cId="2731888311" sldId="473"/>
            <ac:spMk id="7" creationId="{5B213FCB-344B-19B2-804D-9C31079FE8F4}"/>
          </ac:spMkLst>
        </pc:spChg>
        <pc:spChg chg="mod">
          <ac:chgData name="Klein, Thierry" userId="7d693447-270e-4556-9eef-82d391dd7001" providerId="ADAL" clId="{95C152BF-3A33-4CA3-9D32-758D960D6462}" dt="2022-11-09T10:13:11.280" v="392" actId="692"/>
          <ac:spMkLst>
            <pc:docMk/>
            <pc:sldMk cId="2731888311" sldId="473"/>
            <ac:spMk id="9" creationId="{363BA06F-B0C2-54D7-1F91-603B15155499}"/>
          </ac:spMkLst>
        </pc:spChg>
        <pc:spChg chg="add del mod">
          <ac:chgData name="Klein, Thierry" userId="7d693447-270e-4556-9eef-82d391dd7001" providerId="ADAL" clId="{95C152BF-3A33-4CA3-9D32-758D960D6462}" dt="2022-11-09T10:14:51.148" v="397" actId="478"/>
          <ac:spMkLst>
            <pc:docMk/>
            <pc:sldMk cId="2731888311" sldId="473"/>
            <ac:spMk id="11" creationId="{DF888284-4C17-59FC-02F3-0DB8E0662C34}"/>
          </ac:spMkLst>
        </pc:spChg>
        <pc:spChg chg="del">
          <ac:chgData name="Klein, Thierry" userId="7d693447-270e-4556-9eef-82d391dd7001" providerId="ADAL" clId="{95C152BF-3A33-4CA3-9D32-758D960D6462}" dt="2022-11-09T09:40:06.724" v="142" actId="478"/>
          <ac:spMkLst>
            <pc:docMk/>
            <pc:sldMk cId="2731888311" sldId="473"/>
            <ac:spMk id="66" creationId="{CED941ED-9E20-46AE-B672-D8375FCF8D0E}"/>
          </ac:spMkLst>
        </pc:spChg>
        <pc:spChg chg="del">
          <ac:chgData name="Klein, Thierry" userId="7d693447-270e-4556-9eef-82d391dd7001" providerId="ADAL" clId="{95C152BF-3A33-4CA3-9D32-758D960D6462}" dt="2022-11-09T09:40:04.640" v="140" actId="478"/>
          <ac:spMkLst>
            <pc:docMk/>
            <pc:sldMk cId="2731888311" sldId="473"/>
            <ac:spMk id="67" creationId="{0FD49213-5033-4809-BD2A-E4F222A1E963}"/>
          </ac:spMkLst>
        </pc:spChg>
        <pc:grpChg chg="add del mod">
          <ac:chgData name="Klein, Thierry" userId="7d693447-270e-4556-9eef-82d391dd7001" providerId="ADAL" clId="{95C152BF-3A33-4CA3-9D32-758D960D6462}" dt="2022-11-09T10:14:49.743" v="396" actId="478"/>
          <ac:grpSpMkLst>
            <pc:docMk/>
            <pc:sldMk cId="2731888311" sldId="473"/>
            <ac:grpSpMk id="6" creationId="{7752ADD7-E088-086F-8C73-7D9BC48CE0B4}"/>
          </ac:grpSpMkLst>
        </pc:grpChg>
        <pc:grpChg chg="mod">
          <ac:chgData name="Klein, Thierry" userId="7d693447-270e-4556-9eef-82d391dd7001" providerId="ADAL" clId="{95C152BF-3A33-4CA3-9D32-758D960D6462}" dt="2022-11-09T10:12:05.537" v="335"/>
          <ac:grpSpMkLst>
            <pc:docMk/>
            <pc:sldMk cId="2731888311" sldId="473"/>
            <ac:grpSpMk id="8" creationId="{F9E25750-234C-D3F0-6D15-1F2BA2337C8B}"/>
          </ac:grpSpMkLst>
        </pc:grpChg>
        <pc:picChg chg="add del mod">
          <ac:chgData name="Klein, Thierry" userId="7d693447-270e-4556-9eef-82d391dd7001" providerId="ADAL" clId="{95C152BF-3A33-4CA3-9D32-758D960D6462}" dt="2022-11-09T10:14:40.922" v="393" actId="478"/>
          <ac:picMkLst>
            <pc:docMk/>
            <pc:sldMk cId="2731888311" sldId="473"/>
            <ac:picMk id="3" creationId="{4466D9B4-2958-5389-B0E0-C8CF813D0F21}"/>
          </ac:picMkLst>
        </pc:picChg>
        <pc:picChg chg="add del mod">
          <ac:chgData name="Klein, Thierry" userId="7d693447-270e-4556-9eef-82d391dd7001" providerId="ADAL" clId="{95C152BF-3A33-4CA3-9D32-758D960D6462}" dt="2022-11-09T10:11:58.948" v="334"/>
          <ac:picMkLst>
            <pc:docMk/>
            <pc:sldMk cId="2731888311" sldId="473"/>
            <ac:picMk id="5" creationId="{D4FDBFED-D007-D472-108F-7C4E1A8860B9}"/>
          </ac:picMkLst>
        </pc:picChg>
        <pc:picChg chg="add mod">
          <ac:chgData name="Klein, Thierry" userId="7d693447-270e-4556-9eef-82d391dd7001" providerId="ADAL" clId="{95C152BF-3A33-4CA3-9D32-758D960D6462}" dt="2022-11-09T16:30:24.660" v="2067" actId="692"/>
          <ac:picMkLst>
            <pc:docMk/>
            <pc:sldMk cId="2731888311" sldId="473"/>
            <ac:picMk id="14" creationId="{1AF35C0A-D141-49F7-17DA-81EE137B0911}"/>
          </ac:picMkLst>
        </pc:picChg>
        <pc:cxnChg chg="mod">
          <ac:chgData name="Klein, Thierry" userId="7d693447-270e-4556-9eef-82d391dd7001" providerId="ADAL" clId="{95C152BF-3A33-4CA3-9D32-758D960D6462}" dt="2022-11-09T10:14:49.743" v="396" actId="478"/>
          <ac:cxnSpMkLst>
            <pc:docMk/>
            <pc:sldMk cId="2731888311" sldId="473"/>
            <ac:cxnSpMk id="10" creationId="{14E04562-43CB-400B-4B15-5034F808FF0C}"/>
          </ac:cxnSpMkLst>
        </pc:cxnChg>
        <pc:cxnChg chg="del mod">
          <ac:chgData name="Klein, Thierry" userId="7d693447-270e-4556-9eef-82d391dd7001" providerId="ADAL" clId="{95C152BF-3A33-4CA3-9D32-758D960D6462}" dt="2022-11-09T09:40:05.697" v="141" actId="478"/>
          <ac:cxnSpMkLst>
            <pc:docMk/>
            <pc:sldMk cId="2731888311" sldId="473"/>
            <ac:cxnSpMk id="71" creationId="{9259EF70-5E22-4400-B08C-C3FB32BB4CBF}"/>
          </ac:cxnSpMkLst>
        </pc:cxnChg>
      </pc:sldChg>
      <pc:sldChg chg="add del">
        <pc:chgData name="Klein, Thierry" userId="7d693447-270e-4556-9eef-82d391dd7001" providerId="ADAL" clId="{95C152BF-3A33-4CA3-9D32-758D960D6462}" dt="2022-11-09T10:58:43.965" v="931" actId="47"/>
        <pc:sldMkLst>
          <pc:docMk/>
          <pc:sldMk cId="601940176" sldId="474"/>
        </pc:sldMkLst>
      </pc:sldChg>
      <pc:sldChg chg="add del">
        <pc:chgData name="Klein, Thierry" userId="7d693447-270e-4556-9eef-82d391dd7001" providerId="ADAL" clId="{95C152BF-3A33-4CA3-9D32-758D960D6462}" dt="2022-11-09T10:58:44.746" v="932" actId="47"/>
        <pc:sldMkLst>
          <pc:docMk/>
          <pc:sldMk cId="215594823" sldId="475"/>
        </pc:sldMkLst>
      </pc:sldChg>
      <pc:sldChg chg="add del">
        <pc:chgData name="Klein, Thierry" userId="7d693447-270e-4556-9eef-82d391dd7001" providerId="ADAL" clId="{95C152BF-3A33-4CA3-9D32-758D960D6462}" dt="2022-11-09T10:58:45.839" v="933" actId="47"/>
        <pc:sldMkLst>
          <pc:docMk/>
          <pc:sldMk cId="2914683119" sldId="476"/>
        </pc:sldMkLst>
      </pc:sldChg>
      <pc:sldChg chg="addSp delSp modSp add mod ord modAnim">
        <pc:chgData name="Klein, Thierry" userId="7d693447-270e-4556-9eef-82d391dd7001" providerId="ADAL" clId="{95C152BF-3A33-4CA3-9D32-758D960D6462}" dt="2022-11-09T16:31:18.532" v="2087" actId="692"/>
        <pc:sldMkLst>
          <pc:docMk/>
          <pc:sldMk cId="479181625" sldId="477"/>
        </pc:sldMkLst>
        <pc:spChg chg="mod">
          <ac:chgData name="Klein, Thierry" userId="7d693447-270e-4556-9eef-82d391dd7001" providerId="ADAL" clId="{95C152BF-3A33-4CA3-9D32-758D960D6462}" dt="2022-11-09T09:32:41.826" v="14" actId="20577"/>
          <ac:spMkLst>
            <pc:docMk/>
            <pc:sldMk cId="479181625" sldId="477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09:37:34.607" v="99" actId="1037"/>
          <ac:spMkLst>
            <pc:docMk/>
            <pc:sldMk cId="479181625" sldId="477"/>
            <ac:spMk id="8" creationId="{7E324939-76AC-F1D7-D983-29147ED23465}"/>
          </ac:spMkLst>
        </pc:spChg>
        <pc:spChg chg="add mod">
          <ac:chgData name="Klein, Thierry" userId="7d693447-270e-4556-9eef-82d391dd7001" providerId="ADAL" clId="{95C152BF-3A33-4CA3-9D32-758D960D6462}" dt="2022-11-09T09:35:42.757" v="39" actId="692"/>
          <ac:spMkLst>
            <pc:docMk/>
            <pc:sldMk cId="479181625" sldId="477"/>
            <ac:spMk id="9" creationId="{3D8B35CC-3783-7EBB-A9A9-142C0B5869F4}"/>
          </ac:spMkLst>
        </pc:spChg>
        <pc:spChg chg="add mod">
          <ac:chgData name="Klein, Thierry" userId="7d693447-270e-4556-9eef-82d391dd7001" providerId="ADAL" clId="{95C152BF-3A33-4CA3-9D32-758D960D6462}" dt="2022-11-09T09:35:48.132" v="41" actId="692"/>
          <ac:spMkLst>
            <pc:docMk/>
            <pc:sldMk cId="479181625" sldId="477"/>
            <ac:spMk id="10" creationId="{30341C40-614B-07EE-E685-9642025AE042}"/>
          </ac:spMkLst>
        </pc:spChg>
        <pc:spChg chg="mod">
          <ac:chgData name="Klein, Thierry" userId="7d693447-270e-4556-9eef-82d391dd7001" providerId="ADAL" clId="{95C152BF-3A33-4CA3-9D32-758D960D6462}" dt="2022-11-09T09:37:21.568" v="91" actId="692"/>
          <ac:spMkLst>
            <pc:docMk/>
            <pc:sldMk cId="479181625" sldId="477"/>
            <ac:spMk id="12" creationId="{0D8822DB-72A4-03EF-91E9-426095D26E48}"/>
          </ac:spMkLst>
        </pc:spChg>
        <pc:spChg chg="mod">
          <ac:chgData name="Klein, Thierry" userId="7d693447-270e-4556-9eef-82d391dd7001" providerId="ADAL" clId="{95C152BF-3A33-4CA3-9D32-758D960D6462}" dt="2022-11-09T09:37:21.568" v="91" actId="692"/>
          <ac:spMkLst>
            <pc:docMk/>
            <pc:sldMk cId="479181625" sldId="477"/>
            <ac:spMk id="13" creationId="{1FB3F41A-FF79-65A3-2856-8DFFA3653DA7}"/>
          </ac:spMkLst>
        </pc:spChg>
        <pc:spChg chg="mod">
          <ac:chgData name="Klein, Thierry" userId="7d693447-270e-4556-9eef-82d391dd7001" providerId="ADAL" clId="{95C152BF-3A33-4CA3-9D32-758D960D6462}" dt="2022-11-09T09:37:24.993" v="92" actId="692"/>
          <ac:spMkLst>
            <pc:docMk/>
            <pc:sldMk cId="479181625" sldId="477"/>
            <ac:spMk id="14" creationId="{6B990322-67F5-C53D-A3B0-7406D5C104D4}"/>
          </ac:spMkLst>
        </pc:spChg>
        <pc:spChg chg="add mod">
          <ac:chgData name="Klein, Thierry" userId="7d693447-270e-4556-9eef-82d391dd7001" providerId="ADAL" clId="{95C152BF-3A33-4CA3-9D32-758D960D6462}" dt="2022-11-09T09:37:17.578" v="90" actId="692"/>
          <ac:spMkLst>
            <pc:docMk/>
            <pc:sldMk cId="479181625" sldId="477"/>
            <ac:spMk id="15" creationId="{DE1AACCA-4731-1841-A268-4B860EB14027}"/>
          </ac:spMkLst>
        </pc:spChg>
        <pc:spChg chg="add mod">
          <ac:chgData name="Klein, Thierry" userId="7d693447-270e-4556-9eef-82d391dd7001" providerId="ADAL" clId="{95C152BF-3A33-4CA3-9D32-758D960D6462}" dt="2022-11-09T09:37:27.202" v="93" actId="692"/>
          <ac:spMkLst>
            <pc:docMk/>
            <pc:sldMk cId="479181625" sldId="477"/>
            <ac:spMk id="16" creationId="{F8A89F0E-CCFE-13D2-981A-F5DFDB3C7E1B}"/>
          </ac:spMkLst>
        </pc:spChg>
        <pc:spChg chg="del">
          <ac:chgData name="Klein, Thierry" userId="7d693447-270e-4556-9eef-82d391dd7001" providerId="ADAL" clId="{95C152BF-3A33-4CA3-9D32-758D960D6462}" dt="2022-11-09T09:34:00.351" v="19" actId="478"/>
          <ac:spMkLst>
            <pc:docMk/>
            <pc:sldMk cId="479181625" sldId="477"/>
            <ac:spMk id="66" creationId="{CED941ED-9E20-46AE-B672-D8375FCF8D0E}"/>
          </ac:spMkLst>
        </pc:spChg>
        <pc:spChg chg="del">
          <ac:chgData name="Klein, Thierry" userId="7d693447-270e-4556-9eef-82d391dd7001" providerId="ADAL" clId="{95C152BF-3A33-4CA3-9D32-758D960D6462}" dt="2022-11-09T09:33:59.162" v="18" actId="478"/>
          <ac:spMkLst>
            <pc:docMk/>
            <pc:sldMk cId="479181625" sldId="477"/>
            <ac:spMk id="67" creationId="{0FD49213-5033-4809-BD2A-E4F222A1E963}"/>
          </ac:spMkLst>
        </pc:spChg>
        <pc:grpChg chg="add mod">
          <ac:chgData name="Klein, Thierry" userId="7d693447-270e-4556-9eef-82d391dd7001" providerId="ADAL" clId="{95C152BF-3A33-4CA3-9D32-758D960D6462}" dt="2022-11-09T09:36:49.374" v="71" actId="1035"/>
          <ac:grpSpMkLst>
            <pc:docMk/>
            <pc:sldMk cId="479181625" sldId="477"/>
            <ac:grpSpMk id="11" creationId="{2E8C209B-BA22-5B38-DEB4-080226285E8C}"/>
          </ac:grpSpMkLst>
        </pc:grpChg>
        <pc:picChg chg="add mod">
          <ac:chgData name="Klein, Thierry" userId="7d693447-270e-4556-9eef-82d391dd7001" providerId="ADAL" clId="{95C152BF-3A33-4CA3-9D32-758D960D6462}" dt="2022-11-09T16:31:18.532" v="2087" actId="692"/>
          <ac:picMkLst>
            <pc:docMk/>
            <pc:sldMk cId="479181625" sldId="477"/>
            <ac:picMk id="5" creationId="{41DA2737-279D-2F6D-1D32-FE05A50035E1}"/>
          </ac:picMkLst>
        </pc:picChg>
        <pc:picChg chg="add del">
          <ac:chgData name="Klein, Thierry" userId="7d693447-270e-4556-9eef-82d391dd7001" providerId="ADAL" clId="{95C152BF-3A33-4CA3-9D32-758D960D6462}" dt="2022-11-09T09:34:33.806" v="26" actId="22"/>
          <ac:picMkLst>
            <pc:docMk/>
            <pc:sldMk cId="479181625" sldId="477"/>
            <ac:picMk id="7" creationId="{5A1FC692-7022-AEBB-A86D-9A892E0D2990}"/>
          </ac:picMkLst>
        </pc:picChg>
        <pc:cxnChg chg="del mod">
          <ac:chgData name="Klein, Thierry" userId="7d693447-270e-4556-9eef-82d391dd7001" providerId="ADAL" clId="{95C152BF-3A33-4CA3-9D32-758D960D6462}" dt="2022-11-09T09:34:01.400" v="20" actId="478"/>
          <ac:cxnSpMkLst>
            <pc:docMk/>
            <pc:sldMk cId="479181625" sldId="477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95C152BF-3A33-4CA3-9D32-758D960D6462}" dt="2022-11-09T16:33:04.044" v="2098" actId="692"/>
        <pc:sldMkLst>
          <pc:docMk/>
          <pc:sldMk cId="863468858" sldId="478"/>
        </pc:sldMkLst>
        <pc:spChg chg="mod">
          <ac:chgData name="Klein, Thierry" userId="7d693447-270e-4556-9eef-82d391dd7001" providerId="ADAL" clId="{95C152BF-3A33-4CA3-9D32-758D960D6462}" dt="2022-11-09T10:17:52.079" v="436" actId="20577"/>
          <ac:spMkLst>
            <pc:docMk/>
            <pc:sldMk cId="863468858" sldId="478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16:33:01.931" v="2097" actId="692"/>
          <ac:spMkLst>
            <pc:docMk/>
            <pc:sldMk cId="863468858" sldId="478"/>
            <ac:spMk id="8" creationId="{7A711195-D40C-855A-8314-2100CD36DB60}"/>
          </ac:spMkLst>
        </pc:spChg>
        <pc:spChg chg="mod">
          <ac:chgData name="Klein, Thierry" userId="7d693447-270e-4556-9eef-82d391dd7001" providerId="ADAL" clId="{95C152BF-3A33-4CA3-9D32-758D960D6462}" dt="2022-11-09T10:24:13.486" v="508" actId="692"/>
          <ac:spMkLst>
            <pc:docMk/>
            <pc:sldMk cId="863468858" sldId="478"/>
            <ac:spMk id="10" creationId="{9D42D896-E1D5-34E6-F367-5FE3FE9A3DA4}"/>
          </ac:spMkLst>
        </pc:spChg>
        <pc:spChg chg="mod">
          <ac:chgData name="Klein, Thierry" userId="7d693447-270e-4556-9eef-82d391dd7001" providerId="ADAL" clId="{95C152BF-3A33-4CA3-9D32-758D960D6462}" dt="2022-11-09T10:24:13.486" v="508" actId="692"/>
          <ac:spMkLst>
            <pc:docMk/>
            <pc:sldMk cId="863468858" sldId="478"/>
            <ac:spMk id="12" creationId="{22472345-1F29-2AA6-011D-357786FC23D8}"/>
          </ac:spMkLst>
        </pc:spChg>
        <pc:spChg chg="add mod">
          <ac:chgData name="Klein, Thierry" userId="7d693447-270e-4556-9eef-82d391dd7001" providerId="ADAL" clId="{95C152BF-3A33-4CA3-9D32-758D960D6462}" dt="2022-11-09T16:33:04.044" v="2098" actId="692"/>
          <ac:spMkLst>
            <pc:docMk/>
            <pc:sldMk cId="863468858" sldId="478"/>
            <ac:spMk id="14" creationId="{3666DEB5-53A5-87E3-33C3-4EC3109AEC2D}"/>
          </ac:spMkLst>
        </pc:spChg>
        <pc:spChg chg="add mod">
          <ac:chgData name="Klein, Thierry" userId="7d693447-270e-4556-9eef-82d391dd7001" providerId="ADAL" clId="{95C152BF-3A33-4CA3-9D32-758D960D6462}" dt="2022-11-09T10:24:16.280" v="510" actId="692"/>
          <ac:spMkLst>
            <pc:docMk/>
            <pc:sldMk cId="863468858" sldId="478"/>
            <ac:spMk id="16" creationId="{B049BFFE-C31D-93B9-BC61-02A821E82A3A}"/>
          </ac:spMkLst>
        </pc:spChg>
        <pc:spChg chg="add mod">
          <ac:chgData name="Klein, Thierry" userId="7d693447-270e-4556-9eef-82d391dd7001" providerId="ADAL" clId="{95C152BF-3A33-4CA3-9D32-758D960D6462}" dt="2022-11-09T10:24:30.475" v="511" actId="14100"/>
          <ac:spMkLst>
            <pc:docMk/>
            <pc:sldMk cId="863468858" sldId="478"/>
            <ac:spMk id="17" creationId="{DA8F4F67-C079-053D-16F1-32E8EE56FB32}"/>
          </ac:spMkLst>
        </pc:spChg>
        <pc:grpChg chg="add mod">
          <ac:chgData name="Klein, Thierry" userId="7d693447-270e-4556-9eef-82d391dd7001" providerId="ADAL" clId="{95C152BF-3A33-4CA3-9D32-758D960D6462}" dt="2022-11-09T10:21:46.338" v="453" actId="14100"/>
          <ac:grpSpMkLst>
            <pc:docMk/>
            <pc:sldMk cId="863468858" sldId="478"/>
            <ac:grpSpMk id="9" creationId="{EC08CBE7-6619-4B3B-AF57-24BE7EB0F814}"/>
          </ac:grpSpMkLst>
        </pc:grpChg>
        <pc:grpChg chg="mod">
          <ac:chgData name="Klein, Thierry" userId="7d693447-270e-4556-9eef-82d391dd7001" providerId="ADAL" clId="{95C152BF-3A33-4CA3-9D32-758D960D6462}" dt="2022-11-09T10:21:11.312" v="444"/>
          <ac:grpSpMkLst>
            <pc:docMk/>
            <pc:sldMk cId="863468858" sldId="478"/>
            <ac:grpSpMk id="11" creationId="{AFCB03DF-BCB4-C346-9A00-B9FF45206E80}"/>
          </ac:grpSpMkLst>
        </pc:grpChg>
        <pc:picChg chg="add del mod">
          <ac:chgData name="Klein, Thierry" userId="7d693447-270e-4556-9eef-82d391dd7001" providerId="ADAL" clId="{95C152BF-3A33-4CA3-9D32-758D960D6462}" dt="2022-11-09T10:20:39.455" v="440" actId="478"/>
          <ac:picMkLst>
            <pc:docMk/>
            <pc:sldMk cId="863468858" sldId="478"/>
            <ac:picMk id="5" creationId="{D8611737-C69C-5BBA-CC20-9362B93D3CEE}"/>
          </ac:picMkLst>
        </pc:picChg>
        <pc:picChg chg="add mod">
          <ac:chgData name="Klein, Thierry" userId="7d693447-270e-4556-9eef-82d391dd7001" providerId="ADAL" clId="{95C152BF-3A33-4CA3-9D32-758D960D6462}" dt="2022-11-09T16:30:21.582" v="2066" actId="692"/>
          <ac:picMkLst>
            <pc:docMk/>
            <pc:sldMk cId="863468858" sldId="478"/>
            <ac:picMk id="7" creationId="{CD182A11-2DF1-D4F3-A6EE-42E098337030}"/>
          </ac:picMkLst>
        </pc:picChg>
        <pc:cxnChg chg="mod">
          <ac:chgData name="Klein, Thierry" userId="7d693447-270e-4556-9eef-82d391dd7001" providerId="ADAL" clId="{95C152BF-3A33-4CA3-9D32-758D960D6462}" dt="2022-11-09T10:24:13.486" v="508" actId="692"/>
          <ac:cxnSpMkLst>
            <pc:docMk/>
            <pc:sldMk cId="863468858" sldId="478"/>
            <ac:cxnSpMk id="13" creationId="{FEDA3208-ABA0-C80D-B4BF-6417D67446B6}"/>
          </ac:cxnSpMkLst>
        </pc:cxnChg>
        <pc:cxnChg chg="add mod">
          <ac:chgData name="Klein, Thierry" userId="7d693447-270e-4556-9eef-82d391dd7001" providerId="ADAL" clId="{95C152BF-3A33-4CA3-9D32-758D960D6462}" dt="2022-11-09T10:24:14.305" v="509" actId="692"/>
          <ac:cxnSpMkLst>
            <pc:docMk/>
            <pc:sldMk cId="863468858" sldId="478"/>
            <ac:cxnSpMk id="18" creationId="{46254231-8B01-3B88-A6F7-FF4F549DFFD2}"/>
          </ac:cxnSpMkLst>
        </pc:cxnChg>
      </pc:sldChg>
      <pc:sldChg chg="addSp delSp modSp add mod">
        <pc:chgData name="Klein, Thierry" userId="7d693447-270e-4556-9eef-82d391dd7001" providerId="ADAL" clId="{95C152BF-3A33-4CA3-9D32-758D960D6462}" dt="2022-11-09T16:33:19.947" v="2100" actId="692"/>
        <pc:sldMkLst>
          <pc:docMk/>
          <pc:sldMk cId="2965357485" sldId="479"/>
        </pc:sldMkLst>
        <pc:spChg chg="mod">
          <ac:chgData name="Klein, Thierry" userId="7d693447-270e-4556-9eef-82d391dd7001" providerId="ADAL" clId="{95C152BF-3A33-4CA3-9D32-758D960D6462}" dt="2022-11-09T10:30:04.830" v="545" actId="20577"/>
          <ac:spMkLst>
            <pc:docMk/>
            <pc:sldMk cId="2965357485" sldId="479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16:33:15.683" v="2099" actId="692"/>
          <ac:spMkLst>
            <pc:docMk/>
            <pc:sldMk cId="2965357485" sldId="479"/>
            <ac:spMk id="9" creationId="{86A6749D-5010-8336-4764-3AAF74C5F3FF}"/>
          </ac:spMkLst>
        </pc:spChg>
        <pc:grpChg chg="add mod">
          <ac:chgData name="Klein, Thierry" userId="7d693447-270e-4556-9eef-82d391dd7001" providerId="ADAL" clId="{95C152BF-3A33-4CA3-9D32-758D960D6462}" dt="2022-11-09T10:31:17.245" v="550"/>
          <ac:grpSpMkLst>
            <pc:docMk/>
            <pc:sldMk cId="2965357485" sldId="479"/>
            <ac:grpSpMk id="8" creationId="{02AEEC70-87F3-89CA-CCE0-3AADCEAE2E8C}"/>
          </ac:grpSpMkLst>
        </pc:grpChg>
        <pc:picChg chg="add del mod">
          <ac:chgData name="Klein, Thierry" userId="7d693447-270e-4556-9eef-82d391dd7001" providerId="ADAL" clId="{95C152BF-3A33-4CA3-9D32-758D960D6462}" dt="2022-11-09T10:30:51.970" v="546" actId="478"/>
          <ac:picMkLst>
            <pc:docMk/>
            <pc:sldMk cId="2965357485" sldId="479"/>
            <ac:picMk id="5" creationId="{93C8AB89-5530-2019-6816-47894D744DB1}"/>
          </ac:picMkLst>
        </pc:picChg>
        <pc:picChg chg="add mod">
          <ac:chgData name="Klein, Thierry" userId="7d693447-270e-4556-9eef-82d391dd7001" providerId="ADAL" clId="{95C152BF-3A33-4CA3-9D32-758D960D6462}" dt="2022-11-09T16:30:19.192" v="2065" actId="692"/>
          <ac:picMkLst>
            <pc:docMk/>
            <pc:sldMk cId="2965357485" sldId="479"/>
            <ac:picMk id="7" creationId="{9C147DA9-E17B-016C-C6DE-6FEA5E7A84C0}"/>
          </ac:picMkLst>
        </pc:picChg>
        <pc:cxnChg chg="mod">
          <ac:chgData name="Klein, Thierry" userId="7d693447-270e-4556-9eef-82d391dd7001" providerId="ADAL" clId="{95C152BF-3A33-4CA3-9D32-758D960D6462}" dt="2022-11-09T16:33:19.947" v="2100" actId="692"/>
          <ac:cxnSpMkLst>
            <pc:docMk/>
            <pc:sldMk cId="2965357485" sldId="479"/>
            <ac:cxnSpMk id="10" creationId="{0C9F96DD-79DA-3CD3-97B2-2FA6CD1B45A5}"/>
          </ac:cxnSpMkLst>
        </pc:cxnChg>
      </pc:sldChg>
      <pc:sldChg chg="addSp delSp modSp add mod modAnim">
        <pc:chgData name="Klein, Thierry" userId="7d693447-270e-4556-9eef-82d391dd7001" providerId="ADAL" clId="{95C152BF-3A33-4CA3-9D32-758D960D6462}" dt="2022-11-09T16:33:30.807" v="2101" actId="692"/>
        <pc:sldMkLst>
          <pc:docMk/>
          <pc:sldMk cId="3669911523" sldId="480"/>
        </pc:sldMkLst>
        <pc:spChg chg="mod">
          <ac:chgData name="Klein, Thierry" userId="7d693447-270e-4556-9eef-82d391dd7001" providerId="ADAL" clId="{95C152BF-3A33-4CA3-9D32-758D960D6462}" dt="2022-11-09T10:39:43.007" v="587" actId="20577"/>
          <ac:spMkLst>
            <pc:docMk/>
            <pc:sldMk cId="3669911523" sldId="480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16:33:30.807" v="2101" actId="692"/>
          <ac:spMkLst>
            <pc:docMk/>
            <pc:sldMk cId="3669911523" sldId="480"/>
            <ac:spMk id="9" creationId="{330B15B9-DBCF-E106-8939-1A9D805358BA}"/>
          </ac:spMkLst>
        </pc:spChg>
        <pc:spChg chg="mod">
          <ac:chgData name="Klein, Thierry" userId="7d693447-270e-4556-9eef-82d391dd7001" providerId="ADAL" clId="{95C152BF-3A33-4CA3-9D32-758D960D6462}" dt="2022-11-09T16:33:30.807" v="2101" actId="692"/>
          <ac:spMkLst>
            <pc:docMk/>
            <pc:sldMk cId="3669911523" sldId="480"/>
            <ac:spMk id="11" creationId="{C604D589-CF14-AD04-4011-FEC9C3EB91D0}"/>
          </ac:spMkLst>
        </pc:spChg>
        <pc:grpChg chg="add mod">
          <ac:chgData name="Klein, Thierry" userId="7d693447-270e-4556-9eef-82d391dd7001" providerId="ADAL" clId="{95C152BF-3A33-4CA3-9D32-758D960D6462}" dt="2022-11-09T10:39:02.374" v="568" actId="14100"/>
          <ac:grpSpMkLst>
            <pc:docMk/>
            <pc:sldMk cId="3669911523" sldId="480"/>
            <ac:grpSpMk id="8" creationId="{11496404-11E8-A088-0EC7-5F4ADD7E6B10}"/>
          </ac:grpSpMkLst>
        </pc:grpChg>
        <pc:grpChg chg="mod">
          <ac:chgData name="Klein, Thierry" userId="7d693447-270e-4556-9eef-82d391dd7001" providerId="ADAL" clId="{95C152BF-3A33-4CA3-9D32-758D960D6462}" dt="2022-11-09T10:33:57.759" v="561"/>
          <ac:grpSpMkLst>
            <pc:docMk/>
            <pc:sldMk cId="3669911523" sldId="480"/>
            <ac:grpSpMk id="10" creationId="{FE6F5087-9975-D571-EFB1-F9B6D18C9793}"/>
          </ac:grpSpMkLst>
        </pc:grpChg>
        <pc:picChg chg="add del mod">
          <ac:chgData name="Klein, Thierry" userId="7d693447-270e-4556-9eef-82d391dd7001" providerId="ADAL" clId="{95C152BF-3A33-4CA3-9D32-758D960D6462}" dt="2022-11-09T10:38:40.072" v="562" actId="478"/>
          <ac:picMkLst>
            <pc:docMk/>
            <pc:sldMk cId="3669911523" sldId="480"/>
            <ac:picMk id="5" creationId="{A5EF55EC-F4D5-7D29-AC3A-C0B041F9A894}"/>
          </ac:picMkLst>
        </pc:picChg>
        <pc:picChg chg="add del">
          <ac:chgData name="Klein, Thierry" userId="7d693447-270e-4556-9eef-82d391dd7001" providerId="ADAL" clId="{95C152BF-3A33-4CA3-9D32-758D960D6462}" dt="2022-11-09T10:33:51.497" v="560" actId="22"/>
          <ac:picMkLst>
            <pc:docMk/>
            <pc:sldMk cId="3669911523" sldId="480"/>
            <ac:picMk id="7" creationId="{8260F60B-97CA-374F-3344-A3ACFDEA0834}"/>
          </ac:picMkLst>
        </pc:picChg>
        <pc:picChg chg="add mod ord">
          <ac:chgData name="Klein, Thierry" userId="7d693447-270e-4556-9eef-82d391dd7001" providerId="ADAL" clId="{95C152BF-3A33-4CA3-9D32-758D960D6462}" dt="2022-11-09T10:38:51.545" v="566" actId="167"/>
          <ac:picMkLst>
            <pc:docMk/>
            <pc:sldMk cId="3669911523" sldId="480"/>
            <ac:picMk id="14" creationId="{2F766A22-5791-8B21-ADE0-C5F1BE0EAD6D}"/>
          </ac:picMkLst>
        </pc:picChg>
        <pc:cxnChg chg="mod">
          <ac:chgData name="Klein, Thierry" userId="7d693447-270e-4556-9eef-82d391dd7001" providerId="ADAL" clId="{95C152BF-3A33-4CA3-9D32-758D960D6462}" dt="2022-11-09T16:33:30.807" v="2101" actId="692"/>
          <ac:cxnSpMkLst>
            <pc:docMk/>
            <pc:sldMk cId="3669911523" sldId="480"/>
            <ac:cxnSpMk id="12" creationId="{FAD0CEC4-FE29-D96C-C5B2-2113636B71B4}"/>
          </ac:cxnSpMkLst>
        </pc:cxnChg>
      </pc:sldChg>
      <pc:sldChg chg="addSp delSp modSp add mod">
        <pc:chgData name="Klein, Thierry" userId="7d693447-270e-4556-9eef-82d391dd7001" providerId="ADAL" clId="{95C152BF-3A33-4CA3-9D32-758D960D6462}" dt="2022-11-09T16:30:15.965" v="2064" actId="692"/>
        <pc:sldMkLst>
          <pc:docMk/>
          <pc:sldMk cId="2327153925" sldId="481"/>
        </pc:sldMkLst>
        <pc:spChg chg="mod">
          <ac:chgData name="Klein, Thierry" userId="7d693447-270e-4556-9eef-82d391dd7001" providerId="ADAL" clId="{95C152BF-3A33-4CA3-9D32-758D960D6462}" dt="2022-11-09T10:41:22.707" v="615" actId="20577"/>
          <ac:spMkLst>
            <pc:docMk/>
            <pc:sldMk cId="2327153925" sldId="481"/>
            <ac:spMk id="2" creationId="{B7C73ACC-1D0F-4EDF-A56F-6D224ED87444}"/>
          </ac:spMkLst>
        </pc:spChg>
        <pc:spChg chg="mod ord">
          <ac:chgData name="Klein, Thierry" userId="7d693447-270e-4556-9eef-82d391dd7001" providerId="ADAL" clId="{95C152BF-3A33-4CA3-9D32-758D960D6462}" dt="2022-11-09T10:42:56.350" v="631" actId="167"/>
          <ac:spMkLst>
            <pc:docMk/>
            <pc:sldMk cId="2327153925" sldId="481"/>
            <ac:spMk id="7" creationId="{7E4EED27-4992-5C4F-9675-D79F1F3F194E}"/>
          </ac:spMkLst>
        </pc:spChg>
        <pc:spChg chg="mod">
          <ac:chgData name="Klein, Thierry" userId="7d693447-270e-4556-9eef-82d391dd7001" providerId="ADAL" clId="{95C152BF-3A33-4CA3-9D32-758D960D6462}" dt="2022-11-09T10:42:39.654" v="629" actId="692"/>
          <ac:spMkLst>
            <pc:docMk/>
            <pc:sldMk cId="2327153925" sldId="481"/>
            <ac:spMk id="8" creationId="{79CCA86F-AFDE-85D5-9267-F01058AF9970}"/>
          </ac:spMkLst>
        </pc:spChg>
        <pc:spChg chg="add mod">
          <ac:chgData name="Klein, Thierry" userId="7d693447-270e-4556-9eef-82d391dd7001" providerId="ADAL" clId="{95C152BF-3A33-4CA3-9D32-758D960D6462}" dt="2022-11-09T10:47:04.530" v="654" actId="692"/>
          <ac:spMkLst>
            <pc:docMk/>
            <pc:sldMk cId="2327153925" sldId="481"/>
            <ac:spMk id="10" creationId="{5A354A7C-5AFB-9EB8-7BDE-CDEF3D8D0DC3}"/>
          </ac:spMkLst>
        </pc:spChg>
        <pc:spChg chg="add mod">
          <ac:chgData name="Klein, Thierry" userId="7d693447-270e-4556-9eef-82d391dd7001" providerId="ADAL" clId="{95C152BF-3A33-4CA3-9D32-758D960D6462}" dt="2022-11-09T10:46:11.542" v="649" actId="692"/>
          <ac:spMkLst>
            <pc:docMk/>
            <pc:sldMk cId="2327153925" sldId="481"/>
            <ac:spMk id="11" creationId="{E39242C0-A75E-26DF-41A5-3853CB899F96}"/>
          </ac:spMkLst>
        </pc:spChg>
        <pc:grpChg chg="add del mod">
          <ac:chgData name="Klein, Thierry" userId="7d693447-270e-4556-9eef-82d391dd7001" providerId="ADAL" clId="{95C152BF-3A33-4CA3-9D32-758D960D6462}" dt="2022-11-09T10:43:27.641" v="632" actId="478"/>
          <ac:grpSpMkLst>
            <pc:docMk/>
            <pc:sldMk cId="2327153925" sldId="481"/>
            <ac:grpSpMk id="6" creationId="{F249796B-9B1E-DF57-C757-80D23C824DAA}"/>
          </ac:grpSpMkLst>
        </pc:grpChg>
        <pc:picChg chg="add mod">
          <ac:chgData name="Klein, Thierry" userId="7d693447-270e-4556-9eef-82d391dd7001" providerId="ADAL" clId="{95C152BF-3A33-4CA3-9D32-758D960D6462}" dt="2022-11-09T16:30:15.965" v="2064" actId="692"/>
          <ac:picMkLst>
            <pc:docMk/>
            <pc:sldMk cId="2327153925" sldId="481"/>
            <ac:picMk id="5" creationId="{959EF54D-7446-FD8C-DB88-2413DC6B2C23}"/>
          </ac:picMkLst>
        </pc:picChg>
        <pc:inkChg chg="add del">
          <ac:chgData name="Klein, Thierry" userId="7d693447-270e-4556-9eef-82d391dd7001" providerId="ADAL" clId="{95C152BF-3A33-4CA3-9D32-758D960D6462}" dt="2022-11-09T10:44:14.105" v="634" actId="9405"/>
          <ac:inkMkLst>
            <pc:docMk/>
            <pc:sldMk cId="2327153925" sldId="481"/>
            <ac:inkMk id="9" creationId="{CB3879DF-DDF0-8470-F6DB-EE22BAEF0C8A}"/>
          </ac:inkMkLst>
        </pc:inkChg>
      </pc:sldChg>
      <pc:sldChg chg="addSp delSp modSp add mod delAnim modAnim">
        <pc:chgData name="Klein, Thierry" userId="7d693447-270e-4556-9eef-82d391dd7001" providerId="ADAL" clId="{95C152BF-3A33-4CA3-9D32-758D960D6462}" dt="2022-11-09T16:30:12.619" v="2063" actId="692"/>
        <pc:sldMkLst>
          <pc:docMk/>
          <pc:sldMk cId="3931758587" sldId="482"/>
        </pc:sldMkLst>
        <pc:spChg chg="mod">
          <ac:chgData name="Klein, Thierry" userId="7d693447-270e-4556-9eef-82d391dd7001" providerId="ADAL" clId="{95C152BF-3A33-4CA3-9D32-758D960D6462}" dt="2022-11-09T10:51:54.890" v="801" actId="20577"/>
          <ac:spMkLst>
            <pc:docMk/>
            <pc:sldMk cId="3931758587" sldId="482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10:49:34.789" v="681" actId="692"/>
          <ac:spMkLst>
            <pc:docMk/>
            <pc:sldMk cId="3931758587" sldId="482"/>
            <ac:spMk id="10" creationId="{671C5EC4-43A0-29EB-CD4B-20981CF7E95F}"/>
          </ac:spMkLst>
        </pc:spChg>
        <pc:spChg chg="mod">
          <ac:chgData name="Klein, Thierry" userId="7d693447-270e-4556-9eef-82d391dd7001" providerId="ADAL" clId="{95C152BF-3A33-4CA3-9D32-758D960D6462}" dt="2022-11-09T10:49:29.002" v="679" actId="692"/>
          <ac:spMkLst>
            <pc:docMk/>
            <pc:sldMk cId="3931758587" sldId="482"/>
            <ac:spMk id="11" creationId="{985F5325-DADD-AA60-4393-EAF53B7D1038}"/>
          </ac:spMkLst>
        </pc:spChg>
        <pc:spChg chg="mod">
          <ac:chgData name="Klein, Thierry" userId="7d693447-270e-4556-9eef-82d391dd7001" providerId="ADAL" clId="{95C152BF-3A33-4CA3-9D32-758D960D6462}" dt="2022-11-09T10:51:09.550" v="690" actId="14100"/>
          <ac:spMkLst>
            <pc:docMk/>
            <pc:sldMk cId="3931758587" sldId="482"/>
            <ac:spMk id="15" creationId="{879BE4B7-0ABB-02EA-E6C3-20C0E45CE931}"/>
          </ac:spMkLst>
        </pc:spChg>
        <pc:spChg chg="mod">
          <ac:chgData name="Klein, Thierry" userId="7d693447-270e-4556-9eef-82d391dd7001" providerId="ADAL" clId="{95C152BF-3A33-4CA3-9D32-758D960D6462}" dt="2022-11-09T10:53:22.670" v="807" actId="1076"/>
          <ac:spMkLst>
            <pc:docMk/>
            <pc:sldMk cId="3931758587" sldId="482"/>
            <ac:spMk id="16" creationId="{1D18F521-94CD-C703-7D2F-D34C919B0768}"/>
          </ac:spMkLst>
        </pc:spChg>
        <pc:spChg chg="mod">
          <ac:chgData name="Klein, Thierry" userId="7d693447-270e-4556-9eef-82d391dd7001" providerId="ADAL" clId="{95C152BF-3A33-4CA3-9D32-758D960D6462}" dt="2022-11-09T10:53:45.630" v="809"/>
          <ac:spMkLst>
            <pc:docMk/>
            <pc:sldMk cId="3931758587" sldId="482"/>
            <ac:spMk id="24" creationId="{2F8FC4D3-CF9C-3226-0285-9BFC65B08AFA}"/>
          </ac:spMkLst>
        </pc:spChg>
        <pc:spChg chg="add del mod">
          <ac:chgData name="Klein, Thierry" userId="7d693447-270e-4556-9eef-82d391dd7001" providerId="ADAL" clId="{95C152BF-3A33-4CA3-9D32-758D960D6462}" dt="2022-11-09T10:54:09.690" v="811" actId="478"/>
          <ac:spMkLst>
            <pc:docMk/>
            <pc:sldMk cId="3931758587" sldId="482"/>
            <ac:spMk id="26" creationId="{DE93DC11-FBB9-3FC5-3C43-EBF0D20BD943}"/>
          </ac:spMkLst>
        </pc:spChg>
        <pc:spChg chg="mod">
          <ac:chgData name="Klein, Thierry" userId="7d693447-270e-4556-9eef-82d391dd7001" providerId="ADAL" clId="{95C152BF-3A33-4CA3-9D32-758D960D6462}" dt="2022-11-09T10:58:13.215" v="925" actId="692"/>
          <ac:spMkLst>
            <pc:docMk/>
            <pc:sldMk cId="3931758587" sldId="482"/>
            <ac:spMk id="32" creationId="{34F926DF-08E5-A59C-8764-9FA6B320D011}"/>
          </ac:spMkLst>
        </pc:spChg>
        <pc:spChg chg="add mod">
          <ac:chgData name="Klein, Thierry" userId="7d693447-270e-4556-9eef-82d391dd7001" providerId="ADAL" clId="{95C152BF-3A33-4CA3-9D32-758D960D6462}" dt="2022-11-09T10:58:04.174" v="923" actId="692"/>
          <ac:spMkLst>
            <pc:docMk/>
            <pc:sldMk cId="3931758587" sldId="482"/>
            <ac:spMk id="34" creationId="{F1C81A58-5821-3AE0-253C-A044FA170820}"/>
          </ac:spMkLst>
        </pc:spChg>
        <pc:spChg chg="mod">
          <ac:chgData name="Klein, Thierry" userId="7d693447-270e-4556-9eef-82d391dd7001" providerId="ADAL" clId="{95C152BF-3A33-4CA3-9D32-758D960D6462}" dt="2022-11-09T10:58:07.867" v="924" actId="692"/>
          <ac:spMkLst>
            <pc:docMk/>
            <pc:sldMk cId="3931758587" sldId="482"/>
            <ac:spMk id="37" creationId="{18124F76-3B76-9D83-B853-8CB684310A61}"/>
          </ac:spMkLst>
        </pc:spChg>
        <pc:spChg chg="add mod">
          <ac:chgData name="Klein, Thierry" userId="7d693447-270e-4556-9eef-82d391dd7001" providerId="ADAL" clId="{95C152BF-3A33-4CA3-9D32-758D960D6462}" dt="2022-11-09T10:58:14.843" v="926" actId="692"/>
          <ac:spMkLst>
            <pc:docMk/>
            <pc:sldMk cId="3931758587" sldId="482"/>
            <ac:spMk id="38" creationId="{844813CF-AAA2-E4BC-BF6E-1443B6FA43B0}"/>
          </ac:spMkLst>
        </pc:spChg>
        <pc:grpChg chg="add mod">
          <ac:chgData name="Klein, Thierry" userId="7d693447-270e-4556-9eef-82d391dd7001" providerId="ADAL" clId="{95C152BF-3A33-4CA3-9D32-758D960D6462}" dt="2022-11-09T10:56:37.067" v="826" actId="1037"/>
          <ac:grpSpMkLst>
            <pc:docMk/>
            <pc:sldMk cId="3931758587" sldId="482"/>
            <ac:grpSpMk id="8" creationId="{93604423-AB59-BEE5-B8DF-631CCFAAF74B}"/>
          </ac:grpSpMkLst>
        </pc:grpChg>
        <pc:grpChg chg="mod">
          <ac:chgData name="Klein, Thierry" userId="7d693447-270e-4556-9eef-82d391dd7001" providerId="ADAL" clId="{95C152BF-3A33-4CA3-9D32-758D960D6462}" dt="2022-11-09T10:49:08.999" v="668"/>
          <ac:grpSpMkLst>
            <pc:docMk/>
            <pc:sldMk cId="3931758587" sldId="482"/>
            <ac:grpSpMk id="9" creationId="{DCEAAF5B-6C41-EAF4-E6F2-C26D43D116E8}"/>
          </ac:grpSpMkLst>
        </pc:grpChg>
        <pc:grpChg chg="add del mod">
          <ac:chgData name="Klein, Thierry" userId="7d693447-270e-4556-9eef-82d391dd7001" providerId="ADAL" clId="{95C152BF-3A33-4CA3-9D32-758D960D6462}" dt="2022-11-09T10:56:06.230" v="816" actId="478"/>
          <ac:grpSpMkLst>
            <pc:docMk/>
            <pc:sldMk cId="3931758587" sldId="482"/>
            <ac:grpSpMk id="13" creationId="{BD8DBFAA-7EEE-70DF-BF7B-F9B901551035}"/>
          </ac:grpSpMkLst>
        </pc:grpChg>
        <pc:grpChg chg="mod">
          <ac:chgData name="Klein, Thierry" userId="7d693447-270e-4556-9eef-82d391dd7001" providerId="ADAL" clId="{95C152BF-3A33-4CA3-9D32-758D960D6462}" dt="2022-11-09T10:50:39.520" v="683"/>
          <ac:grpSpMkLst>
            <pc:docMk/>
            <pc:sldMk cId="3931758587" sldId="482"/>
            <ac:grpSpMk id="14" creationId="{D9A6D500-DA60-44CE-C271-2BDD1C813C46}"/>
          </ac:grpSpMkLst>
        </pc:grpChg>
        <pc:grpChg chg="add del mod">
          <ac:chgData name="Klein, Thierry" userId="7d693447-270e-4556-9eef-82d391dd7001" providerId="ADAL" clId="{95C152BF-3A33-4CA3-9D32-758D960D6462}" dt="2022-11-09T10:54:09.690" v="811" actId="478"/>
          <ac:grpSpMkLst>
            <pc:docMk/>
            <pc:sldMk cId="3931758587" sldId="482"/>
            <ac:grpSpMk id="23" creationId="{1B17089C-9148-E591-D584-B106EE769537}"/>
          </ac:grpSpMkLst>
        </pc:grpChg>
        <pc:grpChg chg="add mod">
          <ac:chgData name="Klein, Thierry" userId="7d693447-270e-4556-9eef-82d391dd7001" providerId="ADAL" clId="{95C152BF-3A33-4CA3-9D32-758D960D6462}" dt="2022-11-09T10:57:14.055" v="863" actId="1038"/>
          <ac:grpSpMkLst>
            <pc:docMk/>
            <pc:sldMk cId="3931758587" sldId="482"/>
            <ac:grpSpMk id="31" creationId="{BBCA9C11-BE00-5241-06A9-FD99413F28E4}"/>
          </ac:grpSpMkLst>
        </pc:grpChg>
        <pc:grpChg chg="add mod">
          <ac:chgData name="Klein, Thierry" userId="7d693447-270e-4556-9eef-82d391dd7001" providerId="ADAL" clId="{95C152BF-3A33-4CA3-9D32-758D960D6462}" dt="2022-11-09T10:57:38.958" v="866" actId="207"/>
          <ac:grpSpMkLst>
            <pc:docMk/>
            <pc:sldMk cId="3931758587" sldId="482"/>
            <ac:grpSpMk id="35" creationId="{7B3ABCB4-87DF-4737-3728-FA2B8E3BF134}"/>
          </ac:grpSpMkLst>
        </pc:grpChg>
        <pc:picChg chg="add del mod">
          <ac:chgData name="Klein, Thierry" userId="7d693447-270e-4556-9eef-82d391dd7001" providerId="ADAL" clId="{95C152BF-3A33-4CA3-9D32-758D960D6462}" dt="2022-11-09T10:48:48.526" v="658" actId="478"/>
          <ac:picMkLst>
            <pc:docMk/>
            <pc:sldMk cId="3931758587" sldId="482"/>
            <ac:picMk id="5" creationId="{988E5C63-9486-7AAB-D1F1-2FBF2F7B3A5A}"/>
          </ac:picMkLst>
        </pc:picChg>
        <pc:picChg chg="add del mod">
          <ac:chgData name="Klein, Thierry" userId="7d693447-270e-4556-9eef-82d391dd7001" providerId="ADAL" clId="{95C152BF-3A33-4CA3-9D32-758D960D6462}" dt="2022-11-09T10:56:02.931" v="815" actId="478"/>
          <ac:picMkLst>
            <pc:docMk/>
            <pc:sldMk cId="3931758587" sldId="482"/>
            <ac:picMk id="7" creationId="{4C7BF6D9-098C-01A1-7F89-44D3077331B1}"/>
          </ac:picMkLst>
        </pc:picChg>
        <pc:picChg chg="add del mod">
          <ac:chgData name="Klein, Thierry" userId="7d693447-270e-4556-9eef-82d391dd7001" providerId="ADAL" clId="{95C152BF-3A33-4CA3-9D32-758D960D6462}" dt="2022-11-09T10:55:29.182" v="812" actId="478"/>
          <ac:picMkLst>
            <pc:docMk/>
            <pc:sldMk cId="3931758587" sldId="482"/>
            <ac:picMk id="21" creationId="{76CB72C2-E504-AFB1-7707-5EE8A14E8402}"/>
          </ac:picMkLst>
        </pc:picChg>
        <pc:picChg chg="add del mod">
          <ac:chgData name="Klein, Thierry" userId="7d693447-270e-4556-9eef-82d391dd7001" providerId="ADAL" clId="{95C152BF-3A33-4CA3-9D32-758D960D6462}" dt="2022-11-09T10:56:10.135" v="817" actId="478"/>
          <ac:picMkLst>
            <pc:docMk/>
            <pc:sldMk cId="3931758587" sldId="482"/>
            <ac:picMk id="28" creationId="{18C6C1F2-E6F4-96CA-41DB-D3135E583C07}"/>
          </ac:picMkLst>
        </pc:picChg>
        <pc:picChg chg="add mod ord">
          <ac:chgData name="Klein, Thierry" userId="7d693447-270e-4556-9eef-82d391dd7001" providerId="ADAL" clId="{95C152BF-3A33-4CA3-9D32-758D960D6462}" dt="2022-11-09T16:30:12.619" v="2063" actId="692"/>
          <ac:picMkLst>
            <pc:docMk/>
            <pc:sldMk cId="3931758587" sldId="482"/>
            <ac:picMk id="30" creationId="{92E1F46A-C793-92D2-8FE1-8E1087DD4465}"/>
          </ac:picMkLst>
        </pc:picChg>
        <pc:picChg chg="mod">
          <ac:chgData name="Klein, Thierry" userId="7d693447-270e-4556-9eef-82d391dd7001" providerId="ADAL" clId="{95C152BF-3A33-4CA3-9D32-758D960D6462}" dt="2022-11-09T10:58:07.867" v="924" actId="692"/>
          <ac:picMkLst>
            <pc:docMk/>
            <pc:sldMk cId="3931758587" sldId="482"/>
            <ac:picMk id="36" creationId="{BBD65404-9AD8-B579-B12A-FA3253386841}"/>
          </ac:picMkLst>
        </pc:picChg>
        <pc:cxnChg chg="mod">
          <ac:chgData name="Klein, Thierry" userId="7d693447-270e-4556-9eef-82d391dd7001" providerId="ADAL" clId="{95C152BF-3A33-4CA3-9D32-758D960D6462}" dt="2022-11-09T10:49:32.524" v="680" actId="692"/>
          <ac:cxnSpMkLst>
            <pc:docMk/>
            <pc:sldMk cId="3931758587" sldId="482"/>
            <ac:cxnSpMk id="12" creationId="{424C4CA5-6CF9-CBFC-6D0B-9AE14778D4CC}"/>
          </ac:cxnSpMkLst>
        </pc:cxnChg>
        <pc:cxnChg chg="mod">
          <ac:chgData name="Klein, Thierry" userId="7d693447-270e-4556-9eef-82d391dd7001" providerId="ADAL" clId="{95C152BF-3A33-4CA3-9D32-758D960D6462}" dt="2022-11-09T10:56:06.230" v="816" actId="478"/>
          <ac:cxnSpMkLst>
            <pc:docMk/>
            <pc:sldMk cId="3931758587" sldId="482"/>
            <ac:cxnSpMk id="17" creationId="{934E4C29-4D74-BF6E-A010-D31B1C135D42}"/>
          </ac:cxnSpMkLst>
        </pc:cxnChg>
        <pc:cxnChg chg="mod">
          <ac:chgData name="Klein, Thierry" userId="7d693447-270e-4556-9eef-82d391dd7001" providerId="ADAL" clId="{95C152BF-3A33-4CA3-9D32-758D960D6462}" dt="2022-11-09T10:53:45.630" v="809"/>
          <ac:cxnSpMkLst>
            <pc:docMk/>
            <pc:sldMk cId="3931758587" sldId="482"/>
            <ac:cxnSpMk id="25" creationId="{A3E8E30F-1FB0-FC03-7058-FEB34199CF62}"/>
          </ac:cxnSpMkLst>
        </pc:cxnChg>
        <pc:cxnChg chg="mod">
          <ac:chgData name="Klein, Thierry" userId="7d693447-270e-4556-9eef-82d391dd7001" providerId="ADAL" clId="{95C152BF-3A33-4CA3-9D32-758D960D6462}" dt="2022-11-09T10:58:13.215" v="925" actId="692"/>
          <ac:cxnSpMkLst>
            <pc:docMk/>
            <pc:sldMk cId="3931758587" sldId="482"/>
            <ac:cxnSpMk id="33" creationId="{A4805638-ED71-1965-0520-6D54E312C5A1}"/>
          </ac:cxnSpMkLst>
        </pc:cxnChg>
      </pc:sldChg>
      <pc:sldChg chg="addSp delSp modSp add mod delAnim modAnim">
        <pc:chgData name="Klein, Thierry" userId="7d693447-270e-4556-9eef-82d391dd7001" providerId="ADAL" clId="{95C152BF-3A33-4CA3-9D32-758D960D6462}" dt="2022-11-09T16:30:08.393" v="2062" actId="692"/>
        <pc:sldMkLst>
          <pc:docMk/>
          <pc:sldMk cId="1254818030" sldId="483"/>
        </pc:sldMkLst>
        <pc:spChg chg="mod">
          <ac:chgData name="Klein, Thierry" userId="7d693447-270e-4556-9eef-82d391dd7001" providerId="ADAL" clId="{95C152BF-3A33-4CA3-9D32-758D960D6462}" dt="2022-11-09T11:06:02.894" v="1014" actId="14100"/>
          <ac:spMkLst>
            <pc:docMk/>
            <pc:sldMk cId="1254818030" sldId="483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10:58:34.690" v="929" actId="6549"/>
          <ac:spMkLst>
            <pc:docMk/>
            <pc:sldMk cId="1254818030" sldId="483"/>
            <ac:spMk id="5" creationId="{EC688261-1748-C6BC-6F69-D0664CCA521B}"/>
          </ac:spMkLst>
        </pc:spChg>
        <pc:spChg chg="add del mod">
          <ac:chgData name="Klein, Thierry" userId="7d693447-270e-4556-9eef-82d391dd7001" providerId="ADAL" clId="{95C152BF-3A33-4CA3-9D32-758D960D6462}" dt="2022-11-09T10:58:33.521" v="928" actId="478"/>
          <ac:spMkLst>
            <pc:docMk/>
            <pc:sldMk cId="1254818030" sldId="483"/>
            <ac:spMk id="7" creationId="{BC0BA6E7-2C0D-D9C0-BD12-7ED2EDBBF9CB}"/>
          </ac:spMkLst>
        </pc:spChg>
        <pc:spChg chg="mod">
          <ac:chgData name="Klein, Thierry" userId="7d693447-270e-4556-9eef-82d391dd7001" providerId="ADAL" clId="{95C152BF-3A33-4CA3-9D32-758D960D6462}" dt="2022-11-09T11:02:19.983" v="947" actId="692"/>
          <ac:spMkLst>
            <pc:docMk/>
            <pc:sldMk cId="1254818030" sldId="483"/>
            <ac:spMk id="11" creationId="{8DD27676-DD70-E5AF-BD61-267BAE05E273}"/>
          </ac:spMkLst>
        </pc:spChg>
        <pc:spChg chg="mod">
          <ac:chgData name="Klein, Thierry" userId="7d693447-270e-4556-9eef-82d391dd7001" providerId="ADAL" clId="{95C152BF-3A33-4CA3-9D32-758D960D6462}" dt="2022-11-09T11:02:19.983" v="947" actId="692"/>
          <ac:spMkLst>
            <pc:docMk/>
            <pc:sldMk cId="1254818030" sldId="483"/>
            <ac:spMk id="13" creationId="{450FFDEE-AF7F-AAF2-C682-87F94494903C}"/>
          </ac:spMkLst>
        </pc:spChg>
        <pc:spChg chg="mod">
          <ac:chgData name="Klein, Thierry" userId="7d693447-270e-4556-9eef-82d391dd7001" providerId="ADAL" clId="{95C152BF-3A33-4CA3-9D32-758D960D6462}" dt="2022-11-09T11:03:32.395" v="965" actId="692"/>
          <ac:spMkLst>
            <pc:docMk/>
            <pc:sldMk cId="1254818030" sldId="483"/>
            <ac:spMk id="16" creationId="{59834845-6708-718E-9B93-75FE398A764E}"/>
          </ac:spMkLst>
        </pc:spChg>
        <pc:spChg chg="mod">
          <ac:chgData name="Klein, Thierry" userId="7d693447-270e-4556-9eef-82d391dd7001" providerId="ADAL" clId="{95C152BF-3A33-4CA3-9D32-758D960D6462}" dt="2022-11-09T11:03:32.395" v="965" actId="692"/>
          <ac:spMkLst>
            <pc:docMk/>
            <pc:sldMk cId="1254818030" sldId="483"/>
            <ac:spMk id="18" creationId="{FDA28040-8850-CB07-84B0-7BA5861BAF0A}"/>
          </ac:spMkLst>
        </pc:spChg>
        <pc:grpChg chg="add del mod">
          <ac:chgData name="Klein, Thierry" userId="7d693447-270e-4556-9eef-82d391dd7001" providerId="ADAL" clId="{95C152BF-3A33-4CA3-9D32-758D960D6462}" dt="2022-11-09T10:58:37.197" v="930" actId="478"/>
          <ac:grpSpMkLst>
            <pc:docMk/>
            <pc:sldMk cId="1254818030" sldId="483"/>
            <ac:grpSpMk id="3" creationId="{1B62F57C-A73B-EDA0-226B-39FCC3FB3A70}"/>
          </ac:grpSpMkLst>
        </pc:grpChg>
        <pc:grpChg chg="add mod">
          <ac:chgData name="Klein, Thierry" userId="7d693447-270e-4556-9eef-82d391dd7001" providerId="ADAL" clId="{95C152BF-3A33-4CA3-9D32-758D960D6462}" dt="2022-11-09T11:01:54.073" v="944" actId="14100"/>
          <ac:grpSpMkLst>
            <pc:docMk/>
            <pc:sldMk cId="1254818030" sldId="483"/>
            <ac:grpSpMk id="10" creationId="{4E8B4885-AD70-2F1F-F6DC-E5632E580FD6}"/>
          </ac:grpSpMkLst>
        </pc:grpChg>
        <pc:grpChg chg="mod">
          <ac:chgData name="Klein, Thierry" userId="7d693447-270e-4556-9eef-82d391dd7001" providerId="ADAL" clId="{95C152BF-3A33-4CA3-9D32-758D960D6462}" dt="2022-11-09T11:01:42.983" v="941"/>
          <ac:grpSpMkLst>
            <pc:docMk/>
            <pc:sldMk cId="1254818030" sldId="483"/>
            <ac:grpSpMk id="12" creationId="{97A6EC79-693A-1E24-C264-02CD05B4996B}"/>
          </ac:grpSpMkLst>
        </pc:grpChg>
        <pc:grpChg chg="add mod">
          <ac:chgData name="Klein, Thierry" userId="7d693447-270e-4556-9eef-82d391dd7001" providerId="ADAL" clId="{95C152BF-3A33-4CA3-9D32-758D960D6462}" dt="2022-11-09T11:02:37.293" v="948"/>
          <ac:grpSpMkLst>
            <pc:docMk/>
            <pc:sldMk cId="1254818030" sldId="483"/>
            <ac:grpSpMk id="15" creationId="{18B8C7C9-77D4-F975-A9A5-63F9775D088B}"/>
          </ac:grpSpMkLst>
        </pc:grpChg>
        <pc:grpChg chg="mod">
          <ac:chgData name="Klein, Thierry" userId="7d693447-270e-4556-9eef-82d391dd7001" providerId="ADAL" clId="{95C152BF-3A33-4CA3-9D32-758D960D6462}" dt="2022-11-09T11:02:37.293" v="948"/>
          <ac:grpSpMkLst>
            <pc:docMk/>
            <pc:sldMk cId="1254818030" sldId="483"/>
            <ac:grpSpMk id="17" creationId="{D8AA4BFD-9DEA-7049-5DBF-4C010DE5FA95}"/>
          </ac:grpSpMkLst>
        </pc:grpChg>
        <pc:picChg chg="add mod">
          <ac:chgData name="Klein, Thierry" userId="7d693447-270e-4556-9eef-82d391dd7001" providerId="ADAL" clId="{95C152BF-3A33-4CA3-9D32-758D960D6462}" dt="2022-11-09T16:30:08.393" v="2062" actId="692"/>
          <ac:picMkLst>
            <pc:docMk/>
            <pc:sldMk cId="1254818030" sldId="483"/>
            <ac:picMk id="9" creationId="{E8636FD9-3F86-EA86-387D-586054FA24BB}"/>
          </ac:picMkLst>
        </pc:picChg>
        <pc:cxnChg chg="mod">
          <ac:chgData name="Klein, Thierry" userId="7d693447-270e-4556-9eef-82d391dd7001" providerId="ADAL" clId="{95C152BF-3A33-4CA3-9D32-758D960D6462}" dt="2022-11-09T10:50:31.881" v="682"/>
          <ac:cxnSpMkLst>
            <pc:docMk/>
            <pc:sldMk cId="1254818030" sldId="483"/>
            <ac:cxnSpMk id="6" creationId="{CCD0AFFC-6EBB-7EBB-974C-FB35FA0C35DC}"/>
          </ac:cxnSpMkLst>
        </pc:cxnChg>
        <pc:cxnChg chg="mod">
          <ac:chgData name="Klein, Thierry" userId="7d693447-270e-4556-9eef-82d391dd7001" providerId="ADAL" clId="{95C152BF-3A33-4CA3-9D32-758D960D6462}" dt="2022-11-09T11:02:19.983" v="947" actId="692"/>
          <ac:cxnSpMkLst>
            <pc:docMk/>
            <pc:sldMk cId="1254818030" sldId="483"/>
            <ac:cxnSpMk id="14" creationId="{FEC63697-BDCC-E896-A361-316FE253D9B4}"/>
          </ac:cxnSpMkLst>
        </pc:cxnChg>
        <pc:cxnChg chg="mod">
          <ac:chgData name="Klein, Thierry" userId="7d693447-270e-4556-9eef-82d391dd7001" providerId="ADAL" clId="{95C152BF-3A33-4CA3-9D32-758D960D6462}" dt="2022-11-09T11:03:32.395" v="965" actId="692"/>
          <ac:cxnSpMkLst>
            <pc:docMk/>
            <pc:sldMk cId="1254818030" sldId="483"/>
            <ac:cxnSpMk id="19" creationId="{F688F613-1395-D9D2-E1A6-7E3C20C09516}"/>
          </ac:cxnSpMkLst>
        </pc:cxnChg>
      </pc:sldChg>
      <pc:sldChg chg="addSp delSp modSp add mod">
        <pc:chgData name="Klein, Thierry" userId="7d693447-270e-4556-9eef-82d391dd7001" providerId="ADAL" clId="{95C152BF-3A33-4CA3-9D32-758D960D6462}" dt="2022-11-09T16:30:06.251" v="2061" actId="692"/>
        <pc:sldMkLst>
          <pc:docMk/>
          <pc:sldMk cId="657421618" sldId="484"/>
        </pc:sldMkLst>
        <pc:spChg chg="mod">
          <ac:chgData name="Klein, Thierry" userId="7d693447-270e-4556-9eef-82d391dd7001" providerId="ADAL" clId="{95C152BF-3A33-4CA3-9D32-758D960D6462}" dt="2022-11-09T11:07:52.978" v="1063" actId="20577"/>
          <ac:spMkLst>
            <pc:docMk/>
            <pc:sldMk cId="657421618" sldId="484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11:06:31.109" v="1015"/>
          <ac:spMkLst>
            <pc:docMk/>
            <pc:sldMk cId="657421618" sldId="484"/>
            <ac:spMk id="5" creationId="{24E095D2-ABEF-3726-A192-5D544868D18D}"/>
          </ac:spMkLst>
        </pc:spChg>
        <pc:spChg chg="mod">
          <ac:chgData name="Klein, Thierry" userId="7d693447-270e-4556-9eef-82d391dd7001" providerId="ADAL" clId="{95C152BF-3A33-4CA3-9D32-758D960D6462}" dt="2022-11-09T11:06:31.109" v="1015"/>
          <ac:spMkLst>
            <pc:docMk/>
            <pc:sldMk cId="657421618" sldId="484"/>
            <ac:spMk id="7" creationId="{57FACF89-0752-4CCC-4D22-8D679885152E}"/>
          </ac:spMkLst>
        </pc:spChg>
        <pc:spChg chg="mod">
          <ac:chgData name="Klein, Thierry" userId="7d693447-270e-4556-9eef-82d391dd7001" providerId="ADAL" clId="{95C152BF-3A33-4CA3-9D32-758D960D6462}" dt="2022-11-09T11:07:31.085" v="1027" actId="692"/>
          <ac:spMkLst>
            <pc:docMk/>
            <pc:sldMk cId="657421618" sldId="484"/>
            <ac:spMk id="13" creationId="{3F042D5C-DCB3-58E5-B3BB-399291048ED2}"/>
          </ac:spMkLst>
        </pc:spChg>
        <pc:spChg chg="mod">
          <ac:chgData name="Klein, Thierry" userId="7d693447-270e-4556-9eef-82d391dd7001" providerId="ADAL" clId="{95C152BF-3A33-4CA3-9D32-758D960D6462}" dt="2022-11-09T11:07:31.085" v="1027" actId="692"/>
          <ac:spMkLst>
            <pc:docMk/>
            <pc:sldMk cId="657421618" sldId="484"/>
            <ac:spMk id="14" creationId="{FAB43FB8-5F11-64F6-ACAF-9243089FE074}"/>
          </ac:spMkLst>
        </pc:spChg>
        <pc:grpChg chg="add del mod">
          <ac:chgData name="Klein, Thierry" userId="7d693447-270e-4556-9eef-82d391dd7001" providerId="ADAL" clId="{95C152BF-3A33-4CA3-9D32-758D960D6462}" dt="2022-11-09T11:06:32.641" v="1016"/>
          <ac:grpSpMkLst>
            <pc:docMk/>
            <pc:sldMk cId="657421618" sldId="484"/>
            <ac:grpSpMk id="3" creationId="{AE91D19C-2B86-DE29-A10A-1D8F34E3649A}"/>
          </ac:grpSpMkLst>
        </pc:grpChg>
        <pc:grpChg chg="mod">
          <ac:chgData name="Klein, Thierry" userId="7d693447-270e-4556-9eef-82d391dd7001" providerId="ADAL" clId="{95C152BF-3A33-4CA3-9D32-758D960D6462}" dt="2022-11-09T11:06:31.109" v="1015"/>
          <ac:grpSpMkLst>
            <pc:docMk/>
            <pc:sldMk cId="657421618" sldId="484"/>
            <ac:grpSpMk id="6" creationId="{FF1132A9-F9A2-3C68-8290-ECBC77355F45}"/>
          </ac:grpSpMkLst>
        </pc:grpChg>
        <pc:grpChg chg="add mod">
          <ac:chgData name="Klein, Thierry" userId="7d693447-270e-4556-9eef-82d391dd7001" providerId="ADAL" clId="{95C152BF-3A33-4CA3-9D32-758D960D6462}" dt="2022-11-09T11:06:59.863" v="1022" actId="1076"/>
          <ac:grpSpMkLst>
            <pc:docMk/>
            <pc:sldMk cId="657421618" sldId="484"/>
            <ac:grpSpMk id="11" creationId="{CCBBC93A-D699-C676-1625-8582E8196B53}"/>
          </ac:grpSpMkLst>
        </pc:grpChg>
        <pc:grpChg chg="mod">
          <ac:chgData name="Klein, Thierry" userId="7d693447-270e-4556-9eef-82d391dd7001" providerId="ADAL" clId="{95C152BF-3A33-4CA3-9D32-758D960D6462}" dt="2022-11-09T11:06:55.201" v="1021"/>
          <ac:grpSpMkLst>
            <pc:docMk/>
            <pc:sldMk cId="657421618" sldId="484"/>
            <ac:grpSpMk id="12" creationId="{D943E248-EE3C-2B5A-1251-37180B269AF9}"/>
          </ac:grpSpMkLst>
        </pc:grpChg>
        <pc:picChg chg="add mod">
          <ac:chgData name="Klein, Thierry" userId="7d693447-270e-4556-9eef-82d391dd7001" providerId="ADAL" clId="{95C152BF-3A33-4CA3-9D32-758D960D6462}" dt="2022-11-09T16:30:06.251" v="2061" actId="692"/>
          <ac:picMkLst>
            <pc:docMk/>
            <pc:sldMk cId="657421618" sldId="484"/>
            <ac:picMk id="10" creationId="{F5369462-DD19-F91E-C085-B28382FA38DF}"/>
          </ac:picMkLst>
        </pc:picChg>
        <pc:picChg chg="mod">
          <ac:chgData name="Klein, Thierry" userId="7d693447-270e-4556-9eef-82d391dd7001" providerId="ADAL" clId="{95C152BF-3A33-4CA3-9D32-758D960D6462}" dt="2022-11-09T11:07:34.050" v="1028" actId="692"/>
          <ac:picMkLst>
            <pc:docMk/>
            <pc:sldMk cId="657421618" sldId="484"/>
            <ac:picMk id="15" creationId="{D42E53C2-89E9-2BD6-2B02-20E6AC724821}"/>
          </ac:picMkLst>
        </pc:picChg>
        <pc:cxnChg chg="mod">
          <ac:chgData name="Klein, Thierry" userId="7d693447-270e-4556-9eef-82d391dd7001" providerId="ADAL" clId="{95C152BF-3A33-4CA3-9D32-758D960D6462}" dt="2022-11-09T11:06:31.109" v="1015"/>
          <ac:cxnSpMkLst>
            <pc:docMk/>
            <pc:sldMk cId="657421618" sldId="484"/>
            <ac:cxnSpMk id="8" creationId="{F03E315E-0307-0B64-72B8-0A390C291709}"/>
          </ac:cxnSpMkLst>
        </pc:cxnChg>
      </pc:sldChg>
      <pc:sldChg chg="addSp modSp add mod">
        <pc:chgData name="Klein, Thierry" userId="7d693447-270e-4556-9eef-82d391dd7001" providerId="ADAL" clId="{95C152BF-3A33-4CA3-9D32-758D960D6462}" dt="2022-11-09T16:30:00.876" v="2060" actId="692"/>
        <pc:sldMkLst>
          <pc:docMk/>
          <pc:sldMk cId="4264187946" sldId="485"/>
        </pc:sldMkLst>
        <pc:spChg chg="mod">
          <ac:chgData name="Klein, Thierry" userId="7d693447-270e-4556-9eef-82d391dd7001" providerId="ADAL" clId="{95C152BF-3A33-4CA3-9D32-758D960D6462}" dt="2022-11-09T14:27:14.324" v="1168" actId="20577"/>
          <ac:spMkLst>
            <pc:docMk/>
            <pc:sldMk cId="4264187946" sldId="485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11:14:45.043" v="1132" actId="1076"/>
          <ac:spMkLst>
            <pc:docMk/>
            <pc:sldMk cId="4264187946" sldId="485"/>
            <ac:spMk id="6" creationId="{D9487434-BB98-50AC-1106-A14E2B37CB4F}"/>
          </ac:spMkLst>
        </pc:spChg>
        <pc:spChg chg="add mod">
          <ac:chgData name="Klein, Thierry" userId="7d693447-270e-4556-9eef-82d391dd7001" providerId="ADAL" clId="{95C152BF-3A33-4CA3-9D32-758D960D6462}" dt="2022-11-09T11:10:09.515" v="1077" actId="1035"/>
          <ac:spMkLst>
            <pc:docMk/>
            <pc:sldMk cId="4264187946" sldId="485"/>
            <ac:spMk id="9" creationId="{B8CBD0B3-75BA-2CEF-BE42-9FCA8AF63C5A}"/>
          </ac:spMkLst>
        </pc:spChg>
        <pc:picChg chg="add mod">
          <ac:chgData name="Klein, Thierry" userId="7d693447-270e-4556-9eef-82d391dd7001" providerId="ADAL" clId="{95C152BF-3A33-4CA3-9D32-758D960D6462}" dt="2022-11-09T16:30:00.876" v="2060" actId="692"/>
          <ac:picMkLst>
            <pc:docMk/>
            <pc:sldMk cId="4264187946" sldId="485"/>
            <ac:picMk id="5" creationId="{BBDD7888-015B-98EB-B6E6-F2463E6EE9EC}"/>
          </ac:picMkLst>
        </pc:picChg>
        <pc:cxnChg chg="add mod">
          <ac:chgData name="Klein, Thierry" userId="7d693447-270e-4556-9eef-82d391dd7001" providerId="ADAL" clId="{95C152BF-3A33-4CA3-9D32-758D960D6462}" dt="2022-11-09T11:14:45.043" v="1132" actId="1076"/>
          <ac:cxnSpMkLst>
            <pc:docMk/>
            <pc:sldMk cId="4264187946" sldId="485"/>
            <ac:cxnSpMk id="8" creationId="{B05A24AC-1690-35FE-7BAC-E675AB91B20D}"/>
          </ac:cxnSpMkLst>
        </pc:cxnChg>
      </pc:sldChg>
      <pc:sldChg chg="addSp modSp add mod ord">
        <pc:chgData name="Klein, Thierry" userId="7d693447-270e-4556-9eef-82d391dd7001" providerId="ADAL" clId="{95C152BF-3A33-4CA3-9D32-758D960D6462}" dt="2022-11-09T16:30:27.204" v="2068" actId="692"/>
        <pc:sldMkLst>
          <pc:docMk/>
          <pc:sldMk cId="2508056381" sldId="486"/>
        </pc:sldMkLst>
        <pc:spChg chg="mod">
          <ac:chgData name="Klein, Thierry" userId="7d693447-270e-4556-9eef-82d391dd7001" providerId="ADAL" clId="{95C152BF-3A33-4CA3-9D32-758D960D6462}" dt="2022-11-09T10:06:34.034" v="265" actId="20577"/>
          <ac:spMkLst>
            <pc:docMk/>
            <pc:sldMk cId="2508056381" sldId="486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10:06:22.249" v="252" actId="208"/>
          <ac:spMkLst>
            <pc:docMk/>
            <pc:sldMk cId="2508056381" sldId="486"/>
            <ac:spMk id="7" creationId="{3D3B63FA-DEB2-3A60-8538-BB8E0DE1E873}"/>
          </ac:spMkLst>
        </pc:spChg>
        <pc:spChg chg="mod">
          <ac:chgData name="Klein, Thierry" userId="7d693447-270e-4556-9eef-82d391dd7001" providerId="ADAL" clId="{95C152BF-3A33-4CA3-9D32-758D960D6462}" dt="2022-11-09T10:06:22.249" v="252" actId="208"/>
          <ac:spMkLst>
            <pc:docMk/>
            <pc:sldMk cId="2508056381" sldId="486"/>
            <ac:spMk id="9" creationId="{991C2FE1-B47E-C6E1-E853-5B855A3BFE83}"/>
          </ac:spMkLst>
        </pc:spChg>
        <pc:grpChg chg="add mod">
          <ac:chgData name="Klein, Thierry" userId="7d693447-270e-4556-9eef-82d391dd7001" providerId="ADAL" clId="{95C152BF-3A33-4CA3-9D32-758D960D6462}" dt="2022-11-09T10:06:16.022" v="251" actId="14100"/>
          <ac:grpSpMkLst>
            <pc:docMk/>
            <pc:sldMk cId="2508056381" sldId="486"/>
            <ac:grpSpMk id="6" creationId="{D6FF3D56-8C10-74FB-375E-F1A53D4AFFB6}"/>
          </ac:grpSpMkLst>
        </pc:grpChg>
        <pc:grpChg chg="mod">
          <ac:chgData name="Klein, Thierry" userId="7d693447-270e-4556-9eef-82d391dd7001" providerId="ADAL" clId="{95C152BF-3A33-4CA3-9D32-758D960D6462}" dt="2022-11-09T10:06:00.834" v="249"/>
          <ac:grpSpMkLst>
            <pc:docMk/>
            <pc:sldMk cId="2508056381" sldId="486"/>
            <ac:grpSpMk id="8" creationId="{6550E786-30AC-037B-2D78-C33E7158B259}"/>
          </ac:grpSpMkLst>
        </pc:grpChg>
        <pc:picChg chg="add mod">
          <ac:chgData name="Klein, Thierry" userId="7d693447-270e-4556-9eef-82d391dd7001" providerId="ADAL" clId="{95C152BF-3A33-4CA3-9D32-758D960D6462}" dt="2022-11-09T16:30:27.204" v="2068" actId="692"/>
          <ac:picMkLst>
            <pc:docMk/>
            <pc:sldMk cId="2508056381" sldId="486"/>
            <ac:picMk id="5" creationId="{FF130498-28C4-B675-9A26-D185B63A2CD8}"/>
          </ac:picMkLst>
        </pc:picChg>
        <pc:cxnChg chg="mod">
          <ac:chgData name="Klein, Thierry" userId="7d693447-270e-4556-9eef-82d391dd7001" providerId="ADAL" clId="{95C152BF-3A33-4CA3-9D32-758D960D6462}" dt="2022-11-09T10:06:22.249" v="252" actId="208"/>
          <ac:cxnSpMkLst>
            <pc:docMk/>
            <pc:sldMk cId="2508056381" sldId="486"/>
            <ac:cxnSpMk id="10" creationId="{C34685CA-3292-54F5-C409-150750CD8AF1}"/>
          </ac:cxnSpMkLst>
        </pc:cxnChg>
      </pc:sldChg>
      <pc:sldChg chg="addSp delSp modSp add mod ord modAnim">
        <pc:chgData name="Klein, Thierry" userId="7d693447-270e-4556-9eef-82d391dd7001" providerId="ADAL" clId="{95C152BF-3A33-4CA3-9D32-758D960D6462}" dt="2022-11-09T16:29:56.888" v="2059" actId="692"/>
        <pc:sldMkLst>
          <pc:docMk/>
          <pc:sldMk cId="4009656825" sldId="487"/>
        </pc:sldMkLst>
        <pc:spChg chg="mod">
          <ac:chgData name="Klein, Thierry" userId="7d693447-270e-4556-9eef-82d391dd7001" providerId="ADAL" clId="{95C152BF-3A33-4CA3-9D32-758D960D6462}" dt="2022-11-09T14:27:33.615" v="1200" actId="20577"/>
          <ac:spMkLst>
            <pc:docMk/>
            <pc:sldMk cId="4009656825" sldId="487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15:08:58.076" v="1264" actId="692"/>
          <ac:spMkLst>
            <pc:docMk/>
            <pc:sldMk cId="4009656825" sldId="487"/>
            <ac:spMk id="6" creationId="{CA375FDC-2033-189E-AE03-4AAE388710CD}"/>
          </ac:spMkLst>
        </pc:spChg>
        <pc:spChg chg="add mod">
          <ac:chgData name="Klein, Thierry" userId="7d693447-270e-4556-9eef-82d391dd7001" providerId="ADAL" clId="{95C152BF-3A33-4CA3-9D32-758D960D6462}" dt="2022-11-09T15:09:00.451" v="1265" actId="692"/>
          <ac:spMkLst>
            <pc:docMk/>
            <pc:sldMk cId="4009656825" sldId="487"/>
            <ac:spMk id="7" creationId="{5C51DB6B-E322-9B39-3A0A-2090BD9C1079}"/>
          </ac:spMkLst>
        </pc:spChg>
        <pc:spChg chg="mod">
          <ac:chgData name="Klein, Thierry" userId="7d693447-270e-4556-9eef-82d391dd7001" providerId="ADAL" clId="{95C152BF-3A33-4CA3-9D32-758D960D6462}" dt="2022-11-09T15:09:01.840" v="1266" actId="692"/>
          <ac:spMkLst>
            <pc:docMk/>
            <pc:sldMk cId="4009656825" sldId="487"/>
            <ac:spMk id="9" creationId="{FCACA1A2-5B7C-6ACA-AC8E-807CD4F15607}"/>
          </ac:spMkLst>
        </pc:spChg>
        <pc:spChg chg="mod">
          <ac:chgData name="Klein, Thierry" userId="7d693447-270e-4556-9eef-82d391dd7001" providerId="ADAL" clId="{95C152BF-3A33-4CA3-9D32-758D960D6462}" dt="2022-11-09T15:09:01.840" v="1266" actId="692"/>
          <ac:spMkLst>
            <pc:docMk/>
            <pc:sldMk cId="4009656825" sldId="487"/>
            <ac:spMk id="10" creationId="{6CFE1B9D-DB70-698A-7832-BD2A307CB179}"/>
          </ac:spMkLst>
        </pc:spChg>
        <pc:spChg chg="add mod">
          <ac:chgData name="Klein, Thierry" userId="7d693447-270e-4556-9eef-82d391dd7001" providerId="ADAL" clId="{95C152BF-3A33-4CA3-9D32-758D960D6462}" dt="2022-11-09T15:09:08.686" v="1268" actId="692"/>
          <ac:spMkLst>
            <pc:docMk/>
            <pc:sldMk cId="4009656825" sldId="487"/>
            <ac:spMk id="11" creationId="{4F441155-3B4B-5F34-F22E-5084E862C09E}"/>
          </ac:spMkLst>
        </pc:spChg>
        <pc:spChg chg="mod">
          <ac:chgData name="Klein, Thierry" userId="7d693447-270e-4556-9eef-82d391dd7001" providerId="ADAL" clId="{95C152BF-3A33-4CA3-9D32-758D960D6462}" dt="2022-11-09T15:09:06.577" v="1267" actId="692"/>
          <ac:spMkLst>
            <pc:docMk/>
            <pc:sldMk cId="4009656825" sldId="487"/>
            <ac:spMk id="13" creationId="{D4B03635-E1FE-F77D-F6E4-BDD5DB4216FE}"/>
          </ac:spMkLst>
        </pc:spChg>
        <pc:spChg chg="mod">
          <ac:chgData name="Klein, Thierry" userId="7d693447-270e-4556-9eef-82d391dd7001" providerId="ADAL" clId="{95C152BF-3A33-4CA3-9D32-758D960D6462}" dt="2022-11-09T15:09:06.577" v="1267" actId="692"/>
          <ac:spMkLst>
            <pc:docMk/>
            <pc:sldMk cId="4009656825" sldId="487"/>
            <ac:spMk id="14" creationId="{80D62AD4-C5AE-9872-251C-23EC2E40B427}"/>
          </ac:spMkLst>
        </pc:spChg>
        <pc:spChg chg="mod">
          <ac:chgData name="Klein, Thierry" userId="7d693447-270e-4556-9eef-82d391dd7001" providerId="ADAL" clId="{95C152BF-3A33-4CA3-9D32-758D960D6462}" dt="2022-11-09T15:09:06.577" v="1267" actId="692"/>
          <ac:spMkLst>
            <pc:docMk/>
            <pc:sldMk cId="4009656825" sldId="487"/>
            <ac:spMk id="15" creationId="{BA86FACF-35D7-2392-D8F2-53C9A1B71FEB}"/>
          </ac:spMkLst>
        </pc:spChg>
        <pc:spChg chg="mod">
          <ac:chgData name="Klein, Thierry" userId="7d693447-270e-4556-9eef-82d391dd7001" providerId="ADAL" clId="{95C152BF-3A33-4CA3-9D32-758D960D6462}" dt="2022-11-09T15:09:06.577" v="1267" actId="692"/>
          <ac:spMkLst>
            <pc:docMk/>
            <pc:sldMk cId="4009656825" sldId="487"/>
            <ac:spMk id="16" creationId="{5766FB57-3B2F-9A3F-ECB0-4A3B294D1DAA}"/>
          </ac:spMkLst>
        </pc:spChg>
        <pc:grpChg chg="add mod">
          <ac:chgData name="Klein, Thierry" userId="7d693447-270e-4556-9eef-82d391dd7001" providerId="ADAL" clId="{95C152BF-3A33-4CA3-9D32-758D960D6462}" dt="2022-11-09T15:08:03.627" v="1256" actId="1076"/>
          <ac:grpSpMkLst>
            <pc:docMk/>
            <pc:sldMk cId="4009656825" sldId="487"/>
            <ac:grpSpMk id="8" creationId="{73614003-1735-E98E-EB2F-EBEC366C4A4E}"/>
          </ac:grpSpMkLst>
        </pc:grpChg>
        <pc:grpChg chg="add mod">
          <ac:chgData name="Klein, Thierry" userId="7d693447-270e-4556-9eef-82d391dd7001" providerId="ADAL" clId="{95C152BF-3A33-4CA3-9D32-758D960D6462}" dt="2022-11-09T15:08:28.138" v="1260" actId="14100"/>
          <ac:grpSpMkLst>
            <pc:docMk/>
            <pc:sldMk cId="4009656825" sldId="487"/>
            <ac:grpSpMk id="12" creationId="{CBBD5099-3AB8-77C2-F754-33A480C66BAA}"/>
          </ac:grpSpMkLst>
        </pc:grpChg>
        <pc:picChg chg="add del mod">
          <ac:chgData name="Klein, Thierry" userId="7d693447-270e-4556-9eef-82d391dd7001" providerId="ADAL" clId="{95C152BF-3A33-4CA3-9D32-758D960D6462}" dt="2022-11-09T15:07:28.403" v="1247" actId="478"/>
          <ac:picMkLst>
            <pc:docMk/>
            <pc:sldMk cId="4009656825" sldId="487"/>
            <ac:picMk id="5" creationId="{519F0119-A3B9-51EA-C659-164FD9574057}"/>
          </ac:picMkLst>
        </pc:picChg>
        <pc:picChg chg="add mod ord">
          <ac:chgData name="Klein, Thierry" userId="7d693447-270e-4556-9eef-82d391dd7001" providerId="ADAL" clId="{95C152BF-3A33-4CA3-9D32-758D960D6462}" dt="2022-11-09T16:29:56.888" v="2059" actId="692"/>
          <ac:picMkLst>
            <pc:docMk/>
            <pc:sldMk cId="4009656825" sldId="487"/>
            <ac:picMk id="18" creationId="{9E05109B-E97C-CB53-243F-A19F94289EAD}"/>
          </ac:picMkLst>
        </pc:picChg>
      </pc:sldChg>
      <pc:sldChg chg="addSp delSp modSp add mod ord modAnim">
        <pc:chgData name="Klein, Thierry" userId="7d693447-270e-4556-9eef-82d391dd7001" providerId="ADAL" clId="{95C152BF-3A33-4CA3-9D32-758D960D6462}" dt="2022-11-09T16:29:22.200" v="2056" actId="692"/>
        <pc:sldMkLst>
          <pc:docMk/>
          <pc:sldMk cId="2746094433" sldId="488"/>
        </pc:sldMkLst>
        <pc:spChg chg="mod">
          <ac:chgData name="Klein, Thierry" userId="7d693447-270e-4556-9eef-82d391dd7001" providerId="ADAL" clId="{95C152BF-3A33-4CA3-9D32-758D960D6462}" dt="2022-11-09T15:56:43.072" v="1897" actId="20577"/>
          <ac:spMkLst>
            <pc:docMk/>
            <pc:sldMk cId="2746094433" sldId="488"/>
            <ac:spMk id="2" creationId="{B7C73ACC-1D0F-4EDF-A56F-6D224ED87444}"/>
          </ac:spMkLst>
        </pc:spChg>
        <pc:spChg chg="add del mod">
          <ac:chgData name="Klein, Thierry" userId="7d693447-270e-4556-9eef-82d391dd7001" providerId="ADAL" clId="{95C152BF-3A33-4CA3-9D32-758D960D6462}" dt="2022-11-09T15:49:14.482" v="1768"/>
          <ac:spMkLst>
            <pc:docMk/>
            <pc:sldMk cId="2746094433" sldId="488"/>
            <ac:spMk id="7" creationId="{82CBE43A-8B6C-2F5E-8819-68A0B53C5F32}"/>
          </ac:spMkLst>
        </pc:spChg>
        <pc:spChg chg="add del mod">
          <ac:chgData name="Klein, Thierry" userId="7d693447-270e-4556-9eef-82d391dd7001" providerId="ADAL" clId="{95C152BF-3A33-4CA3-9D32-758D960D6462}" dt="2022-11-09T15:49:14.482" v="1768"/>
          <ac:spMkLst>
            <pc:docMk/>
            <pc:sldMk cId="2746094433" sldId="488"/>
            <ac:spMk id="8" creationId="{6D26638C-B480-111F-97D4-12181FE2AD34}"/>
          </ac:spMkLst>
        </pc:spChg>
        <pc:spChg chg="add mod">
          <ac:chgData name="Klein, Thierry" userId="7d693447-270e-4556-9eef-82d391dd7001" providerId="ADAL" clId="{95C152BF-3A33-4CA3-9D32-758D960D6462}" dt="2022-11-09T15:51:12.130" v="1817" actId="692"/>
          <ac:spMkLst>
            <pc:docMk/>
            <pc:sldMk cId="2746094433" sldId="488"/>
            <ac:spMk id="9" creationId="{E4A2C1FC-3328-20F9-16A6-8FDD88E2DB02}"/>
          </ac:spMkLst>
        </pc:spChg>
        <pc:spChg chg="add mod">
          <ac:chgData name="Klein, Thierry" userId="7d693447-270e-4556-9eef-82d391dd7001" providerId="ADAL" clId="{95C152BF-3A33-4CA3-9D32-758D960D6462}" dt="2022-11-09T15:51:11.191" v="1816" actId="692"/>
          <ac:spMkLst>
            <pc:docMk/>
            <pc:sldMk cId="2746094433" sldId="488"/>
            <ac:spMk id="10" creationId="{35EEC574-D518-068F-7B23-D09322081A2C}"/>
          </ac:spMkLst>
        </pc:spChg>
        <pc:spChg chg="add mod">
          <ac:chgData name="Klein, Thierry" userId="7d693447-270e-4556-9eef-82d391dd7001" providerId="ADAL" clId="{95C152BF-3A33-4CA3-9D32-758D960D6462}" dt="2022-11-09T15:51:08.449" v="1814" actId="692"/>
          <ac:spMkLst>
            <pc:docMk/>
            <pc:sldMk cId="2746094433" sldId="488"/>
            <ac:spMk id="11" creationId="{F370DC44-41F2-242C-AC9A-9142289CE729}"/>
          </ac:spMkLst>
        </pc:spChg>
        <pc:spChg chg="add mod">
          <ac:chgData name="Klein, Thierry" userId="7d693447-270e-4556-9eef-82d391dd7001" providerId="ADAL" clId="{95C152BF-3A33-4CA3-9D32-758D960D6462}" dt="2022-11-09T15:51:09.347" v="1815" actId="692"/>
          <ac:spMkLst>
            <pc:docMk/>
            <pc:sldMk cId="2746094433" sldId="488"/>
            <ac:spMk id="12" creationId="{DCAEF3FC-36F8-97B4-89F4-69110E63CD5F}"/>
          </ac:spMkLst>
        </pc:spChg>
        <pc:spChg chg="add mod">
          <ac:chgData name="Klein, Thierry" userId="7d693447-270e-4556-9eef-82d391dd7001" providerId="ADAL" clId="{95C152BF-3A33-4CA3-9D32-758D960D6462}" dt="2022-11-09T15:51:03.116" v="1812" actId="692"/>
          <ac:spMkLst>
            <pc:docMk/>
            <pc:sldMk cId="2746094433" sldId="488"/>
            <ac:spMk id="13" creationId="{A1ED3F19-D293-E493-3CEA-44CF694355AA}"/>
          </ac:spMkLst>
        </pc:spChg>
        <pc:spChg chg="add mod">
          <ac:chgData name="Klein, Thierry" userId="7d693447-270e-4556-9eef-82d391dd7001" providerId="ADAL" clId="{95C152BF-3A33-4CA3-9D32-758D960D6462}" dt="2022-11-09T15:51:06.156" v="1813" actId="692"/>
          <ac:spMkLst>
            <pc:docMk/>
            <pc:sldMk cId="2746094433" sldId="488"/>
            <ac:spMk id="14" creationId="{5A217E02-AFB9-4E24-F777-A2A61BD9D2FB}"/>
          </ac:spMkLst>
        </pc:spChg>
        <pc:picChg chg="add mod">
          <ac:chgData name="Klein, Thierry" userId="7d693447-270e-4556-9eef-82d391dd7001" providerId="ADAL" clId="{95C152BF-3A33-4CA3-9D32-758D960D6462}" dt="2022-11-09T16:29:22.200" v="2056" actId="692"/>
          <ac:picMkLst>
            <pc:docMk/>
            <pc:sldMk cId="2746094433" sldId="488"/>
            <ac:picMk id="5" creationId="{8C065CEF-1236-8C30-211A-BBB8E2345E31}"/>
          </ac:picMkLst>
        </pc:picChg>
        <pc:picChg chg="add del mod">
          <ac:chgData name="Klein, Thierry" userId="7d693447-270e-4556-9eef-82d391dd7001" providerId="ADAL" clId="{95C152BF-3A33-4CA3-9D32-758D960D6462}" dt="2022-11-09T15:49:14.482" v="1768"/>
          <ac:picMkLst>
            <pc:docMk/>
            <pc:sldMk cId="2746094433" sldId="488"/>
            <ac:picMk id="6" creationId="{9B72B437-4197-EBD6-76B4-932EDBCEB13E}"/>
          </ac:picMkLst>
        </pc:picChg>
      </pc:sldChg>
      <pc:sldChg chg="addSp modSp add mod ord modAnim">
        <pc:chgData name="Klein, Thierry" userId="7d693447-270e-4556-9eef-82d391dd7001" providerId="ADAL" clId="{95C152BF-3A33-4CA3-9D32-758D960D6462}" dt="2022-11-09T16:29:52.516" v="2058" actId="692"/>
        <pc:sldMkLst>
          <pc:docMk/>
          <pc:sldMk cId="3869501034" sldId="489"/>
        </pc:sldMkLst>
        <pc:spChg chg="mod">
          <ac:chgData name="Klein, Thierry" userId="7d693447-270e-4556-9eef-82d391dd7001" providerId="ADAL" clId="{95C152BF-3A33-4CA3-9D32-758D960D6462}" dt="2022-11-09T15:12:32.642" v="1289" actId="20577"/>
          <ac:spMkLst>
            <pc:docMk/>
            <pc:sldMk cId="3869501034" sldId="489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15:17:58.641" v="1473" actId="692"/>
          <ac:spMkLst>
            <pc:docMk/>
            <pc:sldMk cId="3869501034" sldId="489"/>
            <ac:spMk id="6" creationId="{056411EC-9DBA-874B-5E7E-9C2D93839CFD}"/>
          </ac:spMkLst>
        </pc:spChg>
        <pc:spChg chg="add mod">
          <ac:chgData name="Klein, Thierry" userId="7d693447-270e-4556-9eef-82d391dd7001" providerId="ADAL" clId="{95C152BF-3A33-4CA3-9D32-758D960D6462}" dt="2022-11-09T15:17:57.239" v="1472" actId="692"/>
          <ac:spMkLst>
            <pc:docMk/>
            <pc:sldMk cId="3869501034" sldId="489"/>
            <ac:spMk id="7" creationId="{BF992E76-81BD-F656-7FB5-B02618A735A6}"/>
          </ac:spMkLst>
        </pc:spChg>
        <pc:spChg chg="mod">
          <ac:chgData name="Klein, Thierry" userId="7d693447-270e-4556-9eef-82d391dd7001" providerId="ADAL" clId="{95C152BF-3A33-4CA3-9D32-758D960D6462}" dt="2022-11-09T15:18:00.501" v="1474" actId="692"/>
          <ac:spMkLst>
            <pc:docMk/>
            <pc:sldMk cId="3869501034" sldId="489"/>
            <ac:spMk id="9" creationId="{D6BB369B-7003-1738-C176-238BCE754DD0}"/>
          </ac:spMkLst>
        </pc:spChg>
        <pc:spChg chg="mod">
          <ac:chgData name="Klein, Thierry" userId="7d693447-270e-4556-9eef-82d391dd7001" providerId="ADAL" clId="{95C152BF-3A33-4CA3-9D32-758D960D6462}" dt="2022-11-09T15:18:00.501" v="1474" actId="692"/>
          <ac:spMkLst>
            <pc:docMk/>
            <pc:sldMk cId="3869501034" sldId="489"/>
            <ac:spMk id="10" creationId="{62F170F9-18A0-F89D-81D4-B28669B22B8A}"/>
          </ac:spMkLst>
        </pc:spChg>
        <pc:spChg chg="add mod">
          <ac:chgData name="Klein, Thierry" userId="7d693447-270e-4556-9eef-82d391dd7001" providerId="ADAL" clId="{95C152BF-3A33-4CA3-9D32-758D960D6462}" dt="2022-11-09T15:18:02.557" v="1475" actId="692"/>
          <ac:spMkLst>
            <pc:docMk/>
            <pc:sldMk cId="3869501034" sldId="489"/>
            <ac:spMk id="11" creationId="{A22E0E7F-534A-EEDA-CB83-B1CEE80E7590}"/>
          </ac:spMkLst>
        </pc:spChg>
        <pc:spChg chg="add mod">
          <ac:chgData name="Klein, Thierry" userId="7d693447-270e-4556-9eef-82d391dd7001" providerId="ADAL" clId="{95C152BF-3A33-4CA3-9D32-758D960D6462}" dt="2022-11-09T15:18:03.831" v="1476" actId="692"/>
          <ac:spMkLst>
            <pc:docMk/>
            <pc:sldMk cId="3869501034" sldId="489"/>
            <ac:spMk id="12" creationId="{7C25DBA4-DBEA-3296-8D8F-AB19F1E37F2B}"/>
          </ac:spMkLst>
        </pc:spChg>
        <pc:spChg chg="mod">
          <ac:chgData name="Klein, Thierry" userId="7d693447-270e-4556-9eef-82d391dd7001" providerId="ADAL" clId="{95C152BF-3A33-4CA3-9D32-758D960D6462}" dt="2022-11-09T15:18:05.353" v="1477" actId="692"/>
          <ac:spMkLst>
            <pc:docMk/>
            <pc:sldMk cId="3869501034" sldId="489"/>
            <ac:spMk id="14" creationId="{59395EE6-AAE9-C966-53E0-A82F23A76C40}"/>
          </ac:spMkLst>
        </pc:spChg>
        <pc:spChg chg="mod">
          <ac:chgData name="Klein, Thierry" userId="7d693447-270e-4556-9eef-82d391dd7001" providerId="ADAL" clId="{95C152BF-3A33-4CA3-9D32-758D960D6462}" dt="2022-11-09T15:18:05.353" v="1477" actId="692"/>
          <ac:spMkLst>
            <pc:docMk/>
            <pc:sldMk cId="3869501034" sldId="489"/>
            <ac:spMk id="15" creationId="{D2FE4AE9-7950-5293-5C1F-9952CD71BCDD}"/>
          </ac:spMkLst>
        </pc:spChg>
        <pc:spChg chg="add mod">
          <ac:chgData name="Klein, Thierry" userId="7d693447-270e-4556-9eef-82d391dd7001" providerId="ADAL" clId="{95C152BF-3A33-4CA3-9D32-758D960D6462}" dt="2022-11-09T15:18:07.393" v="1478" actId="692"/>
          <ac:spMkLst>
            <pc:docMk/>
            <pc:sldMk cId="3869501034" sldId="489"/>
            <ac:spMk id="16" creationId="{589F5C51-A6D2-2050-1E81-6D7F250C73FC}"/>
          </ac:spMkLst>
        </pc:spChg>
        <pc:spChg chg="add mod">
          <ac:chgData name="Klein, Thierry" userId="7d693447-270e-4556-9eef-82d391dd7001" providerId="ADAL" clId="{95C152BF-3A33-4CA3-9D32-758D960D6462}" dt="2022-11-09T15:17:52.293" v="1471" actId="692"/>
          <ac:spMkLst>
            <pc:docMk/>
            <pc:sldMk cId="3869501034" sldId="489"/>
            <ac:spMk id="17" creationId="{76D67589-89AC-DFFB-D3E1-25B5202FEBE9}"/>
          </ac:spMkLst>
        </pc:spChg>
        <pc:grpChg chg="add mod">
          <ac:chgData name="Klein, Thierry" userId="7d693447-270e-4556-9eef-82d391dd7001" providerId="ADAL" clId="{95C152BF-3A33-4CA3-9D32-758D960D6462}" dt="2022-11-09T15:14:42.993" v="1339" actId="14100"/>
          <ac:grpSpMkLst>
            <pc:docMk/>
            <pc:sldMk cId="3869501034" sldId="489"/>
            <ac:grpSpMk id="8" creationId="{91348541-C9DC-7DE5-F0A7-C3579A12B4CB}"/>
          </ac:grpSpMkLst>
        </pc:grpChg>
        <pc:grpChg chg="add mod">
          <ac:chgData name="Klein, Thierry" userId="7d693447-270e-4556-9eef-82d391dd7001" providerId="ADAL" clId="{95C152BF-3A33-4CA3-9D32-758D960D6462}" dt="2022-11-09T15:16:41.037" v="1416" actId="1076"/>
          <ac:grpSpMkLst>
            <pc:docMk/>
            <pc:sldMk cId="3869501034" sldId="489"/>
            <ac:grpSpMk id="13" creationId="{1817E1D1-6D70-8377-02B7-0131B9E7C6CA}"/>
          </ac:grpSpMkLst>
        </pc:grpChg>
        <pc:picChg chg="add mod">
          <ac:chgData name="Klein, Thierry" userId="7d693447-270e-4556-9eef-82d391dd7001" providerId="ADAL" clId="{95C152BF-3A33-4CA3-9D32-758D960D6462}" dt="2022-11-09T16:29:52.516" v="2058" actId="692"/>
          <ac:picMkLst>
            <pc:docMk/>
            <pc:sldMk cId="3869501034" sldId="489"/>
            <ac:picMk id="5" creationId="{6CE1D8AB-DB7D-D480-8996-0696A8DFC324}"/>
          </ac:picMkLst>
        </pc:picChg>
      </pc:sldChg>
      <pc:sldChg chg="addSp modSp add mod">
        <pc:chgData name="Klein, Thierry" userId="7d693447-270e-4556-9eef-82d391dd7001" providerId="ADAL" clId="{95C152BF-3A33-4CA3-9D32-758D960D6462}" dt="2022-11-09T16:29:37.308" v="2057" actId="692"/>
        <pc:sldMkLst>
          <pc:docMk/>
          <pc:sldMk cId="2628617266" sldId="490"/>
        </pc:sldMkLst>
        <pc:spChg chg="mod">
          <ac:chgData name="Klein, Thierry" userId="7d693447-270e-4556-9eef-82d391dd7001" providerId="ADAL" clId="{95C152BF-3A33-4CA3-9D32-758D960D6462}" dt="2022-11-09T15:12:42.695" v="1306" actId="20577"/>
          <ac:spMkLst>
            <pc:docMk/>
            <pc:sldMk cId="2628617266" sldId="490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16:29:37.308" v="2057" actId="692"/>
          <ac:spMkLst>
            <pc:docMk/>
            <pc:sldMk cId="2628617266" sldId="490"/>
            <ac:spMk id="6" creationId="{61D2406F-0CB2-8159-6C74-0C0ACF6085A0}"/>
          </ac:spMkLst>
        </pc:spChg>
        <pc:spChg chg="add mod">
          <ac:chgData name="Klein, Thierry" userId="7d693447-270e-4556-9eef-82d391dd7001" providerId="ADAL" clId="{95C152BF-3A33-4CA3-9D32-758D960D6462}" dt="2022-11-09T16:29:37.308" v="2057" actId="692"/>
          <ac:spMkLst>
            <pc:docMk/>
            <pc:sldMk cId="2628617266" sldId="490"/>
            <ac:spMk id="7" creationId="{3DE71481-7530-3729-899C-22BF14B42BD5}"/>
          </ac:spMkLst>
        </pc:spChg>
        <pc:spChg chg="add mod">
          <ac:chgData name="Klein, Thierry" userId="7d693447-270e-4556-9eef-82d391dd7001" providerId="ADAL" clId="{95C152BF-3A33-4CA3-9D32-758D960D6462}" dt="2022-11-09T15:21:49.221" v="1580" actId="14100"/>
          <ac:spMkLst>
            <pc:docMk/>
            <pc:sldMk cId="2628617266" sldId="490"/>
            <ac:spMk id="9" creationId="{D23CE158-B53A-39DE-732A-6541B2E5231E}"/>
          </ac:spMkLst>
        </pc:spChg>
        <pc:spChg chg="add mod">
          <ac:chgData name="Klein, Thierry" userId="7d693447-270e-4556-9eef-82d391dd7001" providerId="ADAL" clId="{95C152BF-3A33-4CA3-9D32-758D960D6462}" dt="2022-11-09T15:21:49.221" v="1580" actId="14100"/>
          <ac:spMkLst>
            <pc:docMk/>
            <pc:sldMk cId="2628617266" sldId="490"/>
            <ac:spMk id="10" creationId="{5DAB8C9D-1908-9EAA-0FCE-147427326409}"/>
          </ac:spMkLst>
        </pc:spChg>
        <pc:grpChg chg="add mod">
          <ac:chgData name="Klein, Thierry" userId="7d693447-270e-4556-9eef-82d391dd7001" providerId="ADAL" clId="{95C152BF-3A33-4CA3-9D32-758D960D6462}" dt="2022-11-09T15:21:03.016" v="1528" actId="1038"/>
          <ac:grpSpMkLst>
            <pc:docMk/>
            <pc:sldMk cId="2628617266" sldId="490"/>
            <ac:grpSpMk id="8" creationId="{9B869943-7D65-028B-58EC-6F54904E1DD3}"/>
          </ac:grpSpMkLst>
        </pc:grpChg>
        <pc:picChg chg="add mod">
          <ac:chgData name="Klein, Thierry" userId="7d693447-270e-4556-9eef-82d391dd7001" providerId="ADAL" clId="{95C152BF-3A33-4CA3-9D32-758D960D6462}" dt="2022-11-09T16:29:37.308" v="2057" actId="692"/>
          <ac:picMkLst>
            <pc:docMk/>
            <pc:sldMk cId="2628617266" sldId="490"/>
            <ac:picMk id="5" creationId="{7732492D-675B-8AF4-054C-CEA313324C64}"/>
          </ac:picMkLst>
        </pc:picChg>
        <pc:cxnChg chg="add mod">
          <ac:chgData name="Klein, Thierry" userId="7d693447-270e-4556-9eef-82d391dd7001" providerId="ADAL" clId="{95C152BF-3A33-4CA3-9D32-758D960D6462}" dt="2022-11-09T15:21:49.221" v="1580" actId="14100"/>
          <ac:cxnSpMkLst>
            <pc:docMk/>
            <pc:sldMk cId="2628617266" sldId="490"/>
            <ac:cxnSpMk id="11" creationId="{E996CBB6-EE1D-B68B-EEC5-3C2FD7853CA2}"/>
          </ac:cxnSpMkLst>
        </pc:cxnChg>
      </pc:sldChg>
      <pc:sldChg chg="addSp delSp modSp add mod">
        <pc:chgData name="Klein, Thierry" userId="7d693447-270e-4556-9eef-82d391dd7001" providerId="ADAL" clId="{95C152BF-3A33-4CA3-9D32-758D960D6462}" dt="2022-11-09T15:57:06.153" v="1927" actId="20577"/>
        <pc:sldMkLst>
          <pc:docMk/>
          <pc:sldMk cId="3433890095" sldId="491"/>
        </pc:sldMkLst>
        <pc:spChg chg="mod">
          <ac:chgData name="Klein, Thierry" userId="7d693447-270e-4556-9eef-82d391dd7001" providerId="ADAL" clId="{95C152BF-3A33-4CA3-9D32-758D960D6462}" dt="2022-11-09T15:57:06.153" v="1927" actId="20577"/>
          <ac:spMkLst>
            <pc:docMk/>
            <pc:sldMk cId="3433890095" sldId="491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15:47:06.139" v="1763" actId="313"/>
          <ac:spMkLst>
            <pc:docMk/>
            <pc:sldMk cId="3433890095" sldId="491"/>
            <ac:spMk id="6" creationId="{5E179828-C494-7C06-AA6E-2687063C1A3A}"/>
          </ac:spMkLst>
        </pc:spChg>
        <pc:spChg chg="add del mod">
          <ac:chgData name="Klein, Thierry" userId="7d693447-270e-4556-9eef-82d391dd7001" providerId="ADAL" clId="{95C152BF-3A33-4CA3-9D32-758D960D6462}" dt="2022-11-09T15:40:16.770" v="1703" actId="478"/>
          <ac:spMkLst>
            <pc:docMk/>
            <pc:sldMk cId="3433890095" sldId="491"/>
            <ac:spMk id="8" creationId="{6C5B32E7-C8F6-1C48-5D21-6FBF9B9510D8}"/>
          </ac:spMkLst>
        </pc:spChg>
        <pc:spChg chg="add del mod">
          <ac:chgData name="Klein, Thierry" userId="7d693447-270e-4556-9eef-82d391dd7001" providerId="ADAL" clId="{95C152BF-3A33-4CA3-9D32-758D960D6462}" dt="2022-11-09T15:40:16.770" v="1703" actId="478"/>
          <ac:spMkLst>
            <pc:docMk/>
            <pc:sldMk cId="3433890095" sldId="491"/>
            <ac:spMk id="9" creationId="{8A64021F-B342-05BA-02AA-03FBF3645D7C}"/>
          </ac:spMkLst>
        </pc:spChg>
        <pc:spChg chg="add del mod">
          <ac:chgData name="Klein, Thierry" userId="7d693447-270e-4556-9eef-82d391dd7001" providerId="ADAL" clId="{95C152BF-3A33-4CA3-9D32-758D960D6462}" dt="2022-11-09T15:41:00.231" v="1709" actId="478"/>
          <ac:spMkLst>
            <pc:docMk/>
            <pc:sldMk cId="3433890095" sldId="491"/>
            <ac:spMk id="10" creationId="{E5569EBE-144F-DE95-DB4B-7DB740B4F601}"/>
          </ac:spMkLst>
        </pc:spChg>
        <pc:spChg chg="add mod">
          <ac:chgData name="Klein, Thierry" userId="7d693447-270e-4556-9eef-82d391dd7001" providerId="ADAL" clId="{95C152BF-3A33-4CA3-9D32-758D960D6462}" dt="2022-11-09T15:41:20.267" v="1714" actId="1076"/>
          <ac:spMkLst>
            <pc:docMk/>
            <pc:sldMk cId="3433890095" sldId="491"/>
            <ac:spMk id="11" creationId="{F9DDC51D-DD47-7002-819C-B51A79E50E8A}"/>
          </ac:spMkLst>
        </pc:spChg>
        <pc:picChg chg="add mod">
          <ac:chgData name="Klein, Thierry" userId="7d693447-270e-4556-9eef-82d391dd7001" providerId="ADAL" clId="{95C152BF-3A33-4CA3-9D32-758D960D6462}" dt="2022-11-09T15:41:11.449" v="1711" actId="692"/>
          <ac:picMkLst>
            <pc:docMk/>
            <pc:sldMk cId="3433890095" sldId="491"/>
            <ac:picMk id="5" creationId="{8CECE9C9-74CB-B96C-2FFE-9E994F4EB4AC}"/>
          </ac:picMkLst>
        </pc:picChg>
        <pc:picChg chg="add del mod">
          <ac:chgData name="Klein, Thierry" userId="7d693447-270e-4556-9eef-82d391dd7001" providerId="ADAL" clId="{95C152BF-3A33-4CA3-9D32-758D960D6462}" dt="2022-11-09T15:40:16.770" v="1703" actId="478"/>
          <ac:picMkLst>
            <pc:docMk/>
            <pc:sldMk cId="3433890095" sldId="491"/>
            <ac:picMk id="7" creationId="{BF5E4EFA-5B80-9C25-3447-65307E8D979C}"/>
          </ac:picMkLst>
        </pc:picChg>
      </pc:sldChg>
      <pc:sldChg chg="addSp delSp modSp add mod">
        <pc:chgData name="Klein, Thierry" userId="7d693447-270e-4556-9eef-82d391dd7001" providerId="ADAL" clId="{95C152BF-3A33-4CA3-9D32-758D960D6462}" dt="2022-11-09T15:30:04.067" v="1653" actId="1038"/>
        <pc:sldMkLst>
          <pc:docMk/>
          <pc:sldMk cId="3412552231" sldId="492"/>
        </pc:sldMkLst>
        <pc:spChg chg="add mod">
          <ac:chgData name="Klein, Thierry" userId="7d693447-270e-4556-9eef-82d391dd7001" providerId="ADAL" clId="{95C152BF-3A33-4CA3-9D32-758D960D6462}" dt="2022-11-09T15:26:35.677" v="1610" actId="692"/>
          <ac:spMkLst>
            <pc:docMk/>
            <pc:sldMk cId="3412552231" sldId="492"/>
            <ac:spMk id="6" creationId="{C4FF3696-A97F-F8A9-A467-316B268A57A7}"/>
          </ac:spMkLst>
        </pc:spChg>
        <pc:spChg chg="add mod">
          <ac:chgData name="Klein, Thierry" userId="7d693447-270e-4556-9eef-82d391dd7001" providerId="ADAL" clId="{95C152BF-3A33-4CA3-9D32-758D960D6462}" dt="2022-11-09T15:26:35.677" v="1610" actId="692"/>
          <ac:spMkLst>
            <pc:docMk/>
            <pc:sldMk cId="3412552231" sldId="492"/>
            <ac:spMk id="7" creationId="{53E74391-3FE2-9A23-5AA6-0024EE58EFA1}"/>
          </ac:spMkLst>
        </pc:spChg>
        <pc:spChg chg="add mod">
          <ac:chgData name="Klein, Thierry" userId="7d693447-270e-4556-9eef-82d391dd7001" providerId="ADAL" clId="{95C152BF-3A33-4CA3-9D32-758D960D6462}" dt="2022-11-09T15:30:04.067" v="1653" actId="1038"/>
          <ac:spMkLst>
            <pc:docMk/>
            <pc:sldMk cId="3412552231" sldId="492"/>
            <ac:spMk id="13" creationId="{326004B9-CCB0-4A12-6634-577BC80AB5D8}"/>
          </ac:spMkLst>
        </pc:spChg>
        <pc:spChg chg="add mod">
          <ac:chgData name="Klein, Thierry" userId="7d693447-270e-4556-9eef-82d391dd7001" providerId="ADAL" clId="{95C152BF-3A33-4CA3-9D32-758D960D6462}" dt="2022-11-09T15:29:29.011" v="1620" actId="692"/>
          <ac:spMkLst>
            <pc:docMk/>
            <pc:sldMk cId="3412552231" sldId="492"/>
            <ac:spMk id="14" creationId="{79B5A36B-97A3-C435-EBA1-06AF0352214E}"/>
          </ac:spMkLst>
        </pc:spChg>
        <pc:spChg chg="add mod">
          <ac:chgData name="Klein, Thierry" userId="7d693447-270e-4556-9eef-82d391dd7001" providerId="ADAL" clId="{95C152BF-3A33-4CA3-9D32-758D960D6462}" dt="2022-11-09T15:29:54.494" v="1626" actId="1037"/>
          <ac:spMkLst>
            <pc:docMk/>
            <pc:sldMk cId="3412552231" sldId="492"/>
            <ac:spMk id="15" creationId="{E53D0F01-D893-97D9-64E2-43EC1417F006}"/>
          </ac:spMkLst>
        </pc:spChg>
        <pc:spChg chg="add mod">
          <ac:chgData name="Klein, Thierry" userId="7d693447-270e-4556-9eef-82d391dd7001" providerId="ADAL" clId="{95C152BF-3A33-4CA3-9D32-758D960D6462}" dt="2022-11-09T15:29:33.209" v="1623" actId="692"/>
          <ac:spMkLst>
            <pc:docMk/>
            <pc:sldMk cId="3412552231" sldId="492"/>
            <ac:spMk id="17" creationId="{C06ACC7D-DF01-9C06-8C1D-3919C68BCF01}"/>
          </ac:spMkLst>
        </pc:spChg>
        <pc:grpChg chg="add del mod">
          <ac:chgData name="Klein, Thierry" userId="7d693447-270e-4556-9eef-82d391dd7001" providerId="ADAL" clId="{95C152BF-3A33-4CA3-9D32-758D960D6462}" dt="2022-11-09T15:27:11.961" v="1612" actId="478"/>
          <ac:grpSpMkLst>
            <pc:docMk/>
            <pc:sldMk cId="3412552231" sldId="492"/>
            <ac:grpSpMk id="8" creationId="{190F3AE3-B127-A109-4111-84A18A3E7A0C}"/>
          </ac:grpSpMkLst>
        </pc:grpChg>
        <pc:grpChg chg="mod">
          <ac:chgData name="Klein, Thierry" userId="7d693447-270e-4556-9eef-82d391dd7001" providerId="ADAL" clId="{95C152BF-3A33-4CA3-9D32-758D960D6462}" dt="2022-11-09T15:27:08.244" v="1611"/>
          <ac:grpSpMkLst>
            <pc:docMk/>
            <pc:sldMk cId="3412552231" sldId="492"/>
            <ac:grpSpMk id="9" creationId="{2185F751-9574-22D8-6088-6FC2B25924A0}"/>
          </ac:grpSpMkLst>
        </pc:grpChg>
        <pc:picChg chg="add mod">
          <ac:chgData name="Klein, Thierry" userId="7d693447-270e-4556-9eef-82d391dd7001" providerId="ADAL" clId="{95C152BF-3A33-4CA3-9D32-758D960D6462}" dt="2022-11-09T15:29:31.271" v="1622" actId="692"/>
          <ac:picMkLst>
            <pc:docMk/>
            <pc:sldMk cId="3412552231" sldId="492"/>
            <ac:picMk id="5" creationId="{AD16DB4E-ACE8-F672-46A2-4BB492D3C196}"/>
          </ac:picMkLst>
        </pc:picChg>
        <pc:picChg chg="mod">
          <ac:chgData name="Klein, Thierry" userId="7d693447-270e-4556-9eef-82d391dd7001" providerId="ADAL" clId="{95C152BF-3A33-4CA3-9D32-758D960D6462}" dt="2022-11-09T15:27:08.244" v="1611"/>
          <ac:picMkLst>
            <pc:docMk/>
            <pc:sldMk cId="3412552231" sldId="492"/>
            <ac:picMk id="10" creationId="{981D4256-C268-74C6-DF68-A04F36C209C5}"/>
          </ac:picMkLst>
        </pc:picChg>
        <pc:picChg chg="mod">
          <ac:chgData name="Klein, Thierry" userId="7d693447-270e-4556-9eef-82d391dd7001" providerId="ADAL" clId="{95C152BF-3A33-4CA3-9D32-758D960D6462}" dt="2022-11-09T15:27:08.244" v="1611"/>
          <ac:picMkLst>
            <pc:docMk/>
            <pc:sldMk cId="3412552231" sldId="492"/>
            <ac:picMk id="11" creationId="{AD852E1E-DC7B-6B5D-425A-B98A3A0D101E}"/>
          </ac:picMkLst>
        </pc:picChg>
        <pc:picChg chg="mod">
          <ac:chgData name="Klein, Thierry" userId="7d693447-270e-4556-9eef-82d391dd7001" providerId="ADAL" clId="{95C152BF-3A33-4CA3-9D32-758D960D6462}" dt="2022-11-09T15:27:08.244" v="1611"/>
          <ac:picMkLst>
            <pc:docMk/>
            <pc:sldMk cId="3412552231" sldId="492"/>
            <ac:picMk id="12" creationId="{A142E2D9-BB22-72E5-756F-DB384070E937}"/>
          </ac:picMkLst>
        </pc:picChg>
        <pc:cxnChg chg="add mod">
          <ac:chgData name="Klein, Thierry" userId="7d693447-270e-4556-9eef-82d391dd7001" providerId="ADAL" clId="{95C152BF-3A33-4CA3-9D32-758D960D6462}" dt="2022-11-09T15:29:30.431" v="1621" actId="692"/>
          <ac:cxnSpMkLst>
            <pc:docMk/>
            <pc:sldMk cId="3412552231" sldId="492"/>
            <ac:cxnSpMk id="16" creationId="{056313F3-0D41-3889-32DE-06385BEFB863}"/>
          </ac:cxnSpMkLst>
        </pc:cxnChg>
      </pc:sldChg>
      <pc:sldChg chg="add del ord">
        <pc:chgData name="Klein, Thierry" userId="7d693447-270e-4556-9eef-82d391dd7001" providerId="ADAL" clId="{95C152BF-3A33-4CA3-9D32-758D960D6462}" dt="2022-11-09T15:30:40.699" v="1656" actId="47"/>
        <pc:sldMkLst>
          <pc:docMk/>
          <pc:sldMk cId="1520570305" sldId="493"/>
        </pc:sldMkLst>
      </pc:sldChg>
      <pc:sldChg chg="add del">
        <pc:chgData name="Klein, Thierry" userId="7d693447-270e-4556-9eef-82d391dd7001" providerId="ADAL" clId="{95C152BF-3A33-4CA3-9D32-758D960D6462}" dt="2022-11-09T15:30:43.277" v="1657" actId="47"/>
        <pc:sldMkLst>
          <pc:docMk/>
          <pc:sldMk cId="414207268" sldId="494"/>
        </pc:sldMkLst>
      </pc:sldChg>
      <pc:sldChg chg="add del">
        <pc:chgData name="Klein, Thierry" userId="7d693447-270e-4556-9eef-82d391dd7001" providerId="ADAL" clId="{95C152BF-3A33-4CA3-9D32-758D960D6462}" dt="2022-11-09T15:30:45.102" v="1658" actId="47"/>
        <pc:sldMkLst>
          <pc:docMk/>
          <pc:sldMk cId="3488315793" sldId="495"/>
        </pc:sldMkLst>
      </pc:sldChg>
      <pc:sldChg chg="addSp delSp modSp add mod modAnim">
        <pc:chgData name="Klein, Thierry" userId="7d693447-270e-4556-9eef-82d391dd7001" providerId="ADAL" clId="{95C152BF-3A33-4CA3-9D32-758D960D6462}" dt="2022-11-09T15:56:53.532" v="1912" actId="20577"/>
        <pc:sldMkLst>
          <pc:docMk/>
          <pc:sldMk cId="499518168" sldId="496"/>
        </pc:sldMkLst>
        <pc:spChg chg="mod">
          <ac:chgData name="Klein, Thierry" userId="7d693447-270e-4556-9eef-82d391dd7001" providerId="ADAL" clId="{95C152BF-3A33-4CA3-9D32-758D960D6462}" dt="2022-11-09T15:56:53.532" v="1912" actId="20577"/>
          <ac:spMkLst>
            <pc:docMk/>
            <pc:sldMk cId="499518168" sldId="496"/>
            <ac:spMk id="2" creationId="{B7C73ACC-1D0F-4EDF-A56F-6D224ED87444}"/>
          </ac:spMkLst>
        </pc:spChg>
        <pc:spChg chg="mod topLvl">
          <ac:chgData name="Klein, Thierry" userId="7d693447-270e-4556-9eef-82d391dd7001" providerId="ADAL" clId="{95C152BF-3A33-4CA3-9D32-758D960D6462}" dt="2022-11-09T15:43:57.333" v="1738" actId="692"/>
          <ac:spMkLst>
            <pc:docMk/>
            <pc:sldMk cId="499518168" sldId="496"/>
            <ac:spMk id="7" creationId="{1EC6AC5D-8527-49E1-0515-B90561D6482C}"/>
          </ac:spMkLst>
        </pc:spChg>
        <pc:spChg chg="mod topLvl">
          <ac:chgData name="Klein, Thierry" userId="7d693447-270e-4556-9eef-82d391dd7001" providerId="ADAL" clId="{95C152BF-3A33-4CA3-9D32-758D960D6462}" dt="2022-11-09T15:43:56.013" v="1737" actId="692"/>
          <ac:spMkLst>
            <pc:docMk/>
            <pc:sldMk cId="499518168" sldId="496"/>
            <ac:spMk id="8" creationId="{5D94B1B2-52ED-1846-F07E-668A5BD164B1}"/>
          </ac:spMkLst>
        </pc:spChg>
        <pc:spChg chg="add mod">
          <ac:chgData name="Klein, Thierry" userId="7d693447-270e-4556-9eef-82d391dd7001" providerId="ADAL" clId="{95C152BF-3A33-4CA3-9D32-758D960D6462}" dt="2022-11-09T15:43:42.162" v="1728" actId="692"/>
          <ac:spMkLst>
            <pc:docMk/>
            <pc:sldMk cId="499518168" sldId="496"/>
            <ac:spMk id="9" creationId="{FE2AF7FB-1867-CFBA-FFB8-1E914744375E}"/>
          </ac:spMkLst>
        </pc:spChg>
        <pc:spChg chg="mod topLvl">
          <ac:chgData name="Klein, Thierry" userId="7d693447-270e-4556-9eef-82d391dd7001" providerId="ADAL" clId="{95C152BF-3A33-4CA3-9D32-758D960D6462}" dt="2022-11-09T15:43:47.801" v="1730" actId="692"/>
          <ac:spMkLst>
            <pc:docMk/>
            <pc:sldMk cId="499518168" sldId="496"/>
            <ac:spMk id="11" creationId="{2A1ECF6E-4143-F3A4-57B8-55AB90F7DF0F}"/>
          </ac:spMkLst>
        </pc:spChg>
        <pc:spChg chg="mod topLvl">
          <ac:chgData name="Klein, Thierry" userId="7d693447-270e-4556-9eef-82d391dd7001" providerId="ADAL" clId="{95C152BF-3A33-4CA3-9D32-758D960D6462}" dt="2022-11-09T15:43:46.533" v="1729" actId="692"/>
          <ac:spMkLst>
            <pc:docMk/>
            <pc:sldMk cId="499518168" sldId="496"/>
            <ac:spMk id="12" creationId="{922FD2C3-5F69-B6B5-2866-17AF63780BCA}"/>
          </ac:spMkLst>
        </pc:spChg>
        <pc:spChg chg="add mod">
          <ac:chgData name="Klein, Thierry" userId="7d693447-270e-4556-9eef-82d391dd7001" providerId="ADAL" clId="{95C152BF-3A33-4CA3-9D32-758D960D6462}" dt="2022-11-09T15:44:52.749" v="1751" actId="14100"/>
          <ac:spMkLst>
            <pc:docMk/>
            <pc:sldMk cId="499518168" sldId="496"/>
            <ac:spMk id="13" creationId="{9323575F-3194-BAA9-276B-C886D00F6A62}"/>
          </ac:spMkLst>
        </pc:spChg>
        <pc:spChg chg="add mod">
          <ac:chgData name="Klein, Thierry" userId="7d693447-270e-4556-9eef-82d391dd7001" providerId="ADAL" clId="{95C152BF-3A33-4CA3-9D32-758D960D6462}" dt="2022-11-09T15:43:53.843" v="1735" actId="692"/>
          <ac:spMkLst>
            <pc:docMk/>
            <pc:sldMk cId="499518168" sldId="496"/>
            <ac:spMk id="18" creationId="{24DDDF2A-1CCC-695C-D900-9A97063505E3}"/>
          </ac:spMkLst>
        </pc:spChg>
        <pc:spChg chg="add mod">
          <ac:chgData name="Klein, Thierry" userId="7d693447-270e-4556-9eef-82d391dd7001" providerId="ADAL" clId="{95C152BF-3A33-4CA3-9D32-758D960D6462}" dt="2022-11-09T15:44:35.887" v="1749" actId="14100"/>
          <ac:spMkLst>
            <pc:docMk/>
            <pc:sldMk cId="499518168" sldId="496"/>
            <ac:spMk id="19" creationId="{6590E0B5-4C9A-51FE-E745-FC0AA7141CD6}"/>
          </ac:spMkLst>
        </pc:spChg>
        <pc:grpChg chg="add del mod">
          <ac:chgData name="Klein, Thierry" userId="7d693447-270e-4556-9eef-82d391dd7001" providerId="ADAL" clId="{95C152BF-3A33-4CA3-9D32-758D960D6462}" dt="2022-11-09T15:35:50.918" v="1664" actId="165"/>
          <ac:grpSpMkLst>
            <pc:docMk/>
            <pc:sldMk cId="499518168" sldId="496"/>
            <ac:grpSpMk id="6" creationId="{0A78E925-9A3B-CD42-47BB-EE0C60A585D7}"/>
          </ac:grpSpMkLst>
        </pc:grpChg>
        <pc:grpChg chg="add del mod">
          <ac:chgData name="Klein, Thierry" userId="7d693447-270e-4556-9eef-82d391dd7001" providerId="ADAL" clId="{95C152BF-3A33-4CA3-9D32-758D960D6462}" dt="2022-11-09T15:35:42.124" v="1663" actId="165"/>
          <ac:grpSpMkLst>
            <pc:docMk/>
            <pc:sldMk cId="499518168" sldId="496"/>
            <ac:grpSpMk id="10" creationId="{83F8FA89-14AF-C294-1A11-02CF88CA8FB5}"/>
          </ac:grpSpMkLst>
        </pc:grpChg>
        <pc:picChg chg="add mod">
          <ac:chgData name="Klein, Thierry" userId="7d693447-270e-4556-9eef-82d391dd7001" providerId="ADAL" clId="{95C152BF-3A33-4CA3-9D32-758D960D6462}" dt="2022-11-09T15:43:49.359" v="1731" actId="692"/>
          <ac:picMkLst>
            <pc:docMk/>
            <pc:sldMk cId="499518168" sldId="496"/>
            <ac:picMk id="5" creationId="{F7C42CCB-9B0F-50F8-7026-3AD20161CB4E}"/>
          </ac:picMkLst>
        </pc:picChg>
        <pc:cxnChg chg="add mod">
          <ac:chgData name="Klein, Thierry" userId="7d693447-270e-4556-9eef-82d391dd7001" providerId="ADAL" clId="{95C152BF-3A33-4CA3-9D32-758D960D6462}" dt="2022-11-09T15:44:52.749" v="1751" actId="14100"/>
          <ac:cxnSpMkLst>
            <pc:docMk/>
            <pc:sldMk cId="499518168" sldId="496"/>
            <ac:cxnSpMk id="14" creationId="{80C9724D-7025-E84D-6F04-57A2EEC2DB19}"/>
          </ac:cxnSpMkLst>
        </pc:cxnChg>
        <pc:cxnChg chg="add mod">
          <ac:chgData name="Klein, Thierry" userId="7d693447-270e-4556-9eef-82d391dd7001" providerId="ADAL" clId="{95C152BF-3A33-4CA3-9D32-758D960D6462}" dt="2022-11-09T15:44:35.887" v="1749" actId="14100"/>
          <ac:cxnSpMkLst>
            <pc:docMk/>
            <pc:sldMk cId="499518168" sldId="496"/>
            <ac:cxnSpMk id="20" creationId="{F2FF87B4-6168-8F6C-6564-9BF97D6245DB}"/>
          </ac:cxnSpMkLst>
        </pc:cxnChg>
      </pc:sldChg>
      <pc:sldChg chg="addSp modSp add mod">
        <pc:chgData name="Klein, Thierry" userId="7d693447-270e-4556-9eef-82d391dd7001" providerId="ADAL" clId="{95C152BF-3A33-4CA3-9D32-758D960D6462}" dt="2022-11-09T15:56:33.984" v="1882" actId="20577"/>
        <pc:sldMkLst>
          <pc:docMk/>
          <pc:sldMk cId="3726563545" sldId="497"/>
        </pc:sldMkLst>
        <pc:spChg chg="mod">
          <ac:chgData name="Klein, Thierry" userId="7d693447-270e-4556-9eef-82d391dd7001" providerId="ADAL" clId="{95C152BF-3A33-4CA3-9D32-758D960D6462}" dt="2022-11-09T15:56:33.984" v="1882" actId="20577"/>
          <ac:spMkLst>
            <pc:docMk/>
            <pc:sldMk cId="3726563545" sldId="497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15:55:22.725" v="1864" actId="692"/>
          <ac:spMkLst>
            <pc:docMk/>
            <pc:sldMk cId="3726563545" sldId="497"/>
            <ac:spMk id="6" creationId="{3DC135E4-3DFB-189F-07ED-C1A6D19BFD3D}"/>
          </ac:spMkLst>
        </pc:spChg>
        <pc:spChg chg="add mod">
          <ac:chgData name="Klein, Thierry" userId="7d693447-270e-4556-9eef-82d391dd7001" providerId="ADAL" clId="{95C152BF-3A33-4CA3-9D32-758D960D6462}" dt="2022-11-09T15:55:18.672" v="1863" actId="692"/>
          <ac:spMkLst>
            <pc:docMk/>
            <pc:sldMk cId="3726563545" sldId="497"/>
            <ac:spMk id="7" creationId="{B33867C8-8D54-CB35-C82C-FE69F226FDF0}"/>
          </ac:spMkLst>
        </pc:spChg>
        <pc:spChg chg="add mod">
          <ac:chgData name="Klein, Thierry" userId="7d693447-270e-4556-9eef-82d391dd7001" providerId="ADAL" clId="{95C152BF-3A33-4CA3-9D32-758D960D6462}" dt="2022-11-09T15:55:29.433" v="1866" actId="692"/>
          <ac:spMkLst>
            <pc:docMk/>
            <pc:sldMk cId="3726563545" sldId="497"/>
            <ac:spMk id="9" creationId="{CDCD7172-B968-4F4E-0E3A-7C11E95C3DDA}"/>
          </ac:spMkLst>
        </pc:spChg>
        <pc:picChg chg="add mod">
          <ac:chgData name="Klein, Thierry" userId="7d693447-270e-4556-9eef-82d391dd7001" providerId="ADAL" clId="{95C152BF-3A33-4CA3-9D32-758D960D6462}" dt="2022-11-09T15:53:41.392" v="1820" actId="1076"/>
          <ac:picMkLst>
            <pc:docMk/>
            <pc:sldMk cId="3726563545" sldId="497"/>
            <ac:picMk id="5" creationId="{40A1A98A-5444-5C8A-8A06-FCFEA63742BD}"/>
          </ac:picMkLst>
        </pc:picChg>
        <pc:picChg chg="add mod">
          <ac:chgData name="Klein, Thierry" userId="7d693447-270e-4556-9eef-82d391dd7001" providerId="ADAL" clId="{95C152BF-3A33-4CA3-9D32-758D960D6462}" dt="2022-11-09T15:55:31.648" v="1867" actId="692"/>
          <ac:picMkLst>
            <pc:docMk/>
            <pc:sldMk cId="3726563545" sldId="497"/>
            <ac:picMk id="10" creationId="{BDCC622A-BF42-1BEC-D2CD-3CBA85B9D25C}"/>
          </ac:picMkLst>
        </pc:picChg>
        <pc:cxnChg chg="add mod">
          <ac:chgData name="Klein, Thierry" userId="7d693447-270e-4556-9eef-82d391dd7001" providerId="ADAL" clId="{95C152BF-3A33-4CA3-9D32-758D960D6462}" dt="2022-11-09T15:55:25.502" v="1865" actId="692"/>
          <ac:cxnSpMkLst>
            <pc:docMk/>
            <pc:sldMk cId="3726563545" sldId="497"/>
            <ac:cxnSpMk id="8" creationId="{91CD163E-AE66-D8D5-8AE9-A9A3AC2FE858}"/>
          </ac:cxnSpMkLst>
        </pc:cxnChg>
      </pc:sldChg>
      <pc:sldChg chg="addSp modSp add mod">
        <pc:chgData name="Klein, Thierry" userId="7d693447-270e-4556-9eef-82d391dd7001" providerId="ADAL" clId="{95C152BF-3A33-4CA3-9D32-758D960D6462}" dt="2022-11-09T16:28:51.077" v="2054" actId="14100"/>
        <pc:sldMkLst>
          <pc:docMk/>
          <pc:sldMk cId="2247833965" sldId="498"/>
        </pc:sldMkLst>
        <pc:spChg chg="mod">
          <ac:chgData name="Klein, Thierry" userId="7d693447-270e-4556-9eef-82d391dd7001" providerId="ADAL" clId="{95C152BF-3A33-4CA3-9D32-758D960D6462}" dt="2022-11-09T15:58:03.444" v="1977" actId="20577"/>
          <ac:spMkLst>
            <pc:docMk/>
            <pc:sldMk cId="2247833965" sldId="498"/>
            <ac:spMk id="2" creationId="{B7C73ACC-1D0F-4EDF-A56F-6D224ED87444}"/>
          </ac:spMkLst>
        </pc:spChg>
        <pc:spChg chg="add mod">
          <ac:chgData name="Klein, Thierry" userId="7d693447-270e-4556-9eef-82d391dd7001" providerId="ADAL" clId="{95C152BF-3A33-4CA3-9D32-758D960D6462}" dt="2022-11-09T16:28:48.584" v="2053" actId="1076"/>
          <ac:spMkLst>
            <pc:docMk/>
            <pc:sldMk cId="2247833965" sldId="498"/>
            <ac:spMk id="6" creationId="{7E339E86-9D14-F523-E0DA-102DB26BBC33}"/>
          </ac:spMkLst>
        </pc:spChg>
        <pc:spChg chg="add mod">
          <ac:chgData name="Klein, Thierry" userId="7d693447-270e-4556-9eef-82d391dd7001" providerId="ADAL" clId="{95C152BF-3A33-4CA3-9D32-758D960D6462}" dt="2022-11-09T16:28:39.091" v="2051" actId="1035"/>
          <ac:spMkLst>
            <pc:docMk/>
            <pc:sldMk cId="2247833965" sldId="498"/>
            <ac:spMk id="7" creationId="{1A99217F-33A5-F9EE-BD7C-ADA5B1A33312}"/>
          </ac:spMkLst>
        </pc:spChg>
        <pc:picChg chg="add mod">
          <ac:chgData name="Klein, Thierry" userId="7d693447-270e-4556-9eef-82d391dd7001" providerId="ADAL" clId="{95C152BF-3A33-4CA3-9D32-758D960D6462}" dt="2022-11-09T16:27:38.287" v="1985" actId="692"/>
          <ac:picMkLst>
            <pc:docMk/>
            <pc:sldMk cId="2247833965" sldId="498"/>
            <ac:picMk id="5" creationId="{18AA6A1D-6CA1-B359-D38A-412D03AF0AF1}"/>
          </ac:picMkLst>
        </pc:picChg>
        <pc:cxnChg chg="add mod">
          <ac:chgData name="Klein, Thierry" userId="7d693447-270e-4556-9eef-82d391dd7001" providerId="ADAL" clId="{95C152BF-3A33-4CA3-9D32-758D960D6462}" dt="2022-11-09T16:28:51.077" v="2054" actId="14100"/>
          <ac:cxnSpMkLst>
            <pc:docMk/>
            <pc:sldMk cId="2247833965" sldId="498"/>
            <ac:cxnSpMk id="8" creationId="{2ED2DB88-E8E0-6151-29BD-778753BEBEED}"/>
          </ac:cxnSpMkLst>
        </pc:cxnChg>
      </pc:sldChg>
      <pc:sldChg chg="addSp modSp add mod modAnim">
        <pc:chgData name="Klein, Thierry" userId="7d693447-270e-4556-9eef-82d391dd7001" providerId="ADAL" clId="{95C152BF-3A33-4CA3-9D32-758D960D6462}" dt="2022-11-09T16:46:25.806" v="2175" actId="20577"/>
        <pc:sldMkLst>
          <pc:docMk/>
          <pc:sldMk cId="1386543462" sldId="499"/>
        </pc:sldMkLst>
        <pc:spChg chg="mod">
          <ac:chgData name="Klein, Thierry" userId="7d693447-270e-4556-9eef-82d391dd7001" providerId="ADAL" clId="{95C152BF-3A33-4CA3-9D32-758D960D6462}" dt="2022-11-09T16:46:25.806" v="2175" actId="20577"/>
          <ac:spMkLst>
            <pc:docMk/>
            <pc:sldMk cId="1386543462" sldId="499"/>
            <ac:spMk id="2" creationId="{B7C73ACC-1D0F-4EDF-A56F-6D224ED87444}"/>
          </ac:spMkLst>
        </pc:spChg>
        <pc:spChg chg="mod">
          <ac:chgData name="Klein, Thierry" userId="7d693447-270e-4556-9eef-82d391dd7001" providerId="ADAL" clId="{95C152BF-3A33-4CA3-9D32-758D960D6462}" dt="2022-11-09T16:44:52.659" v="2152" actId="692"/>
          <ac:spMkLst>
            <pc:docMk/>
            <pc:sldMk cId="1386543462" sldId="499"/>
            <ac:spMk id="7" creationId="{8510DA42-FE6C-142F-3A03-47C141611A8E}"/>
          </ac:spMkLst>
        </pc:spChg>
        <pc:spChg chg="mod">
          <ac:chgData name="Klein, Thierry" userId="7d693447-270e-4556-9eef-82d391dd7001" providerId="ADAL" clId="{95C152BF-3A33-4CA3-9D32-758D960D6462}" dt="2022-11-09T16:44:52.659" v="2152" actId="692"/>
          <ac:spMkLst>
            <pc:docMk/>
            <pc:sldMk cId="1386543462" sldId="499"/>
            <ac:spMk id="8" creationId="{62FC1366-FAAC-F08F-F199-C77F6C1D72C5}"/>
          </ac:spMkLst>
        </pc:spChg>
        <pc:spChg chg="add mod">
          <ac:chgData name="Klein, Thierry" userId="7d693447-270e-4556-9eef-82d391dd7001" providerId="ADAL" clId="{95C152BF-3A33-4CA3-9D32-758D960D6462}" dt="2022-11-09T16:44:43.696" v="2146" actId="692"/>
          <ac:spMkLst>
            <pc:docMk/>
            <pc:sldMk cId="1386543462" sldId="499"/>
            <ac:spMk id="9" creationId="{B5371BDA-76FE-4B08-6F2A-8F5BCF9675DE}"/>
          </ac:spMkLst>
        </pc:spChg>
        <pc:spChg chg="add mod">
          <ac:chgData name="Klein, Thierry" userId="7d693447-270e-4556-9eef-82d391dd7001" providerId="ADAL" clId="{95C152BF-3A33-4CA3-9D32-758D960D6462}" dt="2022-11-09T16:44:50.905" v="2151" actId="692"/>
          <ac:spMkLst>
            <pc:docMk/>
            <pc:sldMk cId="1386543462" sldId="499"/>
            <ac:spMk id="10" creationId="{11680B9D-BDFC-2364-A84A-E77A6FF77F28}"/>
          </ac:spMkLst>
        </pc:spChg>
        <pc:spChg chg="add mod">
          <ac:chgData name="Klein, Thierry" userId="7d693447-270e-4556-9eef-82d391dd7001" providerId="ADAL" clId="{95C152BF-3A33-4CA3-9D32-758D960D6462}" dt="2022-11-09T16:45:06.342" v="2154" actId="1036"/>
          <ac:spMkLst>
            <pc:docMk/>
            <pc:sldMk cId="1386543462" sldId="499"/>
            <ac:spMk id="11" creationId="{878BFCA7-B8E0-7180-4DC9-BE7CB9322D45}"/>
          </ac:spMkLst>
        </pc:spChg>
        <pc:spChg chg="add mod">
          <ac:chgData name="Klein, Thierry" userId="7d693447-270e-4556-9eef-82d391dd7001" providerId="ADAL" clId="{95C152BF-3A33-4CA3-9D32-758D960D6462}" dt="2022-11-09T16:44:49.449" v="2150" actId="692"/>
          <ac:spMkLst>
            <pc:docMk/>
            <pc:sldMk cId="1386543462" sldId="499"/>
            <ac:spMk id="13" creationId="{301B0DDD-6E8F-A051-8976-E3C162E048B5}"/>
          </ac:spMkLst>
        </pc:spChg>
        <pc:spChg chg="add mod">
          <ac:chgData name="Klein, Thierry" userId="7d693447-270e-4556-9eef-82d391dd7001" providerId="ADAL" clId="{95C152BF-3A33-4CA3-9D32-758D960D6462}" dt="2022-11-09T16:44:39.656" v="2145" actId="692"/>
          <ac:spMkLst>
            <pc:docMk/>
            <pc:sldMk cId="1386543462" sldId="499"/>
            <ac:spMk id="14" creationId="{B21FA9BC-91EF-CA14-8054-4869EB4A92C9}"/>
          </ac:spMkLst>
        </pc:spChg>
        <pc:spChg chg="add mod">
          <ac:chgData name="Klein, Thierry" userId="7d693447-270e-4556-9eef-82d391dd7001" providerId="ADAL" clId="{95C152BF-3A33-4CA3-9D32-758D960D6462}" dt="2022-11-09T16:45:06.342" v="2154" actId="1036"/>
          <ac:spMkLst>
            <pc:docMk/>
            <pc:sldMk cId="1386543462" sldId="499"/>
            <ac:spMk id="15" creationId="{AF074365-DD1B-F90F-44F6-9D4C90560EAD}"/>
          </ac:spMkLst>
        </pc:spChg>
        <pc:grpChg chg="add mod">
          <ac:chgData name="Klein, Thierry" userId="7d693447-270e-4556-9eef-82d391dd7001" providerId="ADAL" clId="{95C152BF-3A33-4CA3-9D32-758D960D6462}" dt="2022-11-09T16:40:16.423" v="2108" actId="14100"/>
          <ac:grpSpMkLst>
            <pc:docMk/>
            <pc:sldMk cId="1386543462" sldId="499"/>
            <ac:grpSpMk id="6" creationId="{0DD2271E-884C-650B-AF55-9CF3414040F3}"/>
          </ac:grpSpMkLst>
        </pc:grpChg>
        <pc:picChg chg="add mod">
          <ac:chgData name="Klein, Thierry" userId="7d693447-270e-4556-9eef-82d391dd7001" providerId="ADAL" clId="{95C152BF-3A33-4CA3-9D32-758D960D6462}" dt="2022-11-09T16:39:47.556" v="2104" actId="1076"/>
          <ac:picMkLst>
            <pc:docMk/>
            <pc:sldMk cId="1386543462" sldId="499"/>
            <ac:picMk id="5" creationId="{03C9AFFD-9D9D-70D7-BA9F-677177681507}"/>
          </ac:picMkLst>
        </pc:picChg>
        <pc:cxnChg chg="add mod">
          <ac:chgData name="Klein, Thierry" userId="7d693447-270e-4556-9eef-82d391dd7001" providerId="ADAL" clId="{95C152BF-3A33-4CA3-9D32-758D960D6462}" dt="2022-11-09T16:45:06.342" v="2154" actId="1036"/>
          <ac:cxnSpMkLst>
            <pc:docMk/>
            <pc:sldMk cId="1386543462" sldId="499"/>
            <ac:cxnSpMk id="12" creationId="{B3DC357B-0F53-24D4-9E37-26A1823C3CA9}"/>
          </ac:cxnSpMkLst>
        </pc:cxnChg>
      </pc:sldChg>
      <pc:sldChg chg="add del">
        <pc:chgData name="Klein, Thierry" userId="7d693447-270e-4556-9eef-82d391dd7001" providerId="ADAL" clId="{95C152BF-3A33-4CA3-9D32-758D960D6462}" dt="2022-11-09T15:57:26.771" v="1943" actId="47"/>
        <pc:sldMkLst>
          <pc:docMk/>
          <pc:sldMk cId="3350362695" sldId="499"/>
        </pc:sldMkLst>
      </pc:sldChg>
      <pc:sldChg chg="add del">
        <pc:chgData name="Klein, Thierry" userId="7d693447-270e-4556-9eef-82d391dd7001" providerId="ADAL" clId="{95C152BF-3A33-4CA3-9D32-758D960D6462}" dt="2022-11-09T15:57:27.879" v="1944" actId="47"/>
        <pc:sldMkLst>
          <pc:docMk/>
          <pc:sldMk cId="862783039" sldId="500"/>
        </pc:sldMkLst>
      </pc:sldChg>
      <pc:sldChg chg="modSp add mod">
        <pc:chgData name="Klein, Thierry" userId="7d693447-270e-4556-9eef-82d391dd7001" providerId="ADAL" clId="{95C152BF-3A33-4CA3-9D32-758D960D6462}" dt="2022-11-09T16:47:23.376" v="2192" actId="20577"/>
        <pc:sldMkLst>
          <pc:docMk/>
          <pc:sldMk cId="2822926766" sldId="500"/>
        </pc:sldMkLst>
        <pc:spChg chg="mod">
          <ac:chgData name="Klein, Thierry" userId="7d693447-270e-4556-9eef-82d391dd7001" providerId="ADAL" clId="{95C152BF-3A33-4CA3-9D32-758D960D6462}" dt="2022-11-09T16:47:23.376" v="2192" actId="20577"/>
          <ac:spMkLst>
            <pc:docMk/>
            <pc:sldMk cId="2822926766" sldId="500"/>
            <ac:spMk id="2" creationId="{B7C73ACC-1D0F-4EDF-A56F-6D224ED87444}"/>
          </ac:spMkLst>
        </pc:spChg>
      </pc:sldChg>
      <pc:sldChg chg="add">
        <pc:chgData name="Klein, Thierry" userId="7d693447-270e-4556-9eef-82d391dd7001" providerId="ADAL" clId="{95C152BF-3A33-4CA3-9D32-758D960D6462}" dt="2022-11-09T15:57:33.301" v="1949"/>
        <pc:sldMkLst>
          <pc:docMk/>
          <pc:sldMk cId="1567759734" sldId="501"/>
        </pc:sldMkLst>
      </pc:sldChg>
      <pc:sldChg chg="add del">
        <pc:chgData name="Klein, Thierry" userId="7d693447-270e-4556-9eef-82d391dd7001" providerId="ADAL" clId="{95C152BF-3A33-4CA3-9D32-758D960D6462}" dt="2022-11-09T15:57:28.527" v="1945" actId="47"/>
        <pc:sldMkLst>
          <pc:docMk/>
          <pc:sldMk cId="3540052138" sldId="501"/>
        </pc:sldMkLst>
      </pc:sldChg>
      <pc:sldChg chg="add del">
        <pc:chgData name="Klein, Thierry" userId="7d693447-270e-4556-9eef-82d391dd7001" providerId="ADAL" clId="{95C152BF-3A33-4CA3-9D32-758D960D6462}" dt="2022-11-09T15:57:29.347" v="1946" actId="47"/>
        <pc:sldMkLst>
          <pc:docMk/>
          <pc:sldMk cId="3498813508" sldId="502"/>
        </pc:sldMkLst>
      </pc:sldChg>
    </pc:docChg>
  </pc:docChgLst>
  <pc:docChgLst>
    <pc:chgData name="Klein, Thierry" userId="7d693447-270e-4556-9eef-82d391dd7001" providerId="ADAL" clId="{1DA56641-3DAF-422F-9954-0637AC1DF239}"/>
    <pc:docChg chg="custSel addSld delSld modSld">
      <pc:chgData name="Klein, Thierry" userId="7d693447-270e-4556-9eef-82d391dd7001" providerId="ADAL" clId="{1DA56641-3DAF-422F-9954-0637AC1DF239}" dt="2022-06-07T08:39:04.645" v="73" actId="47"/>
      <pc:docMkLst>
        <pc:docMk/>
      </pc:docMkLst>
      <pc:sldChg chg="addSp delSp modSp mod">
        <pc:chgData name="Klein, Thierry" userId="7d693447-270e-4556-9eef-82d391dd7001" providerId="ADAL" clId="{1DA56641-3DAF-422F-9954-0637AC1DF239}" dt="2022-06-07T08:38:00.025" v="72" actId="14100"/>
        <pc:sldMkLst>
          <pc:docMk/>
          <pc:sldMk cId="18246292" sldId="412"/>
        </pc:sldMkLst>
        <pc:picChg chg="add mod">
          <ac:chgData name="Klein, Thierry" userId="7d693447-270e-4556-9eef-82d391dd7001" providerId="ADAL" clId="{1DA56641-3DAF-422F-9954-0637AC1DF239}" dt="2022-06-07T08:38:00.025" v="72" actId="14100"/>
          <ac:picMkLst>
            <pc:docMk/>
            <pc:sldMk cId="18246292" sldId="412"/>
            <ac:picMk id="4" creationId="{578D92BF-2657-42B6-9A2F-94A9888D9E18}"/>
          </ac:picMkLst>
        </pc:picChg>
        <pc:picChg chg="del">
          <ac:chgData name="Klein, Thierry" userId="7d693447-270e-4556-9eef-82d391dd7001" providerId="ADAL" clId="{1DA56641-3DAF-422F-9954-0637AC1DF239}" dt="2022-06-07T08:37:47.949" v="7" actId="478"/>
          <ac:picMkLst>
            <pc:docMk/>
            <pc:sldMk cId="18246292" sldId="412"/>
            <ac:picMk id="10" creationId="{65F63B56-865E-4867-BBA4-48D2BF6BEC36}"/>
          </ac:picMkLst>
        </pc:picChg>
      </pc:sldChg>
      <pc:sldChg chg="add del">
        <pc:chgData name="Klein, Thierry" userId="7d693447-270e-4556-9eef-82d391dd7001" providerId="ADAL" clId="{1DA56641-3DAF-422F-9954-0637AC1DF239}" dt="2022-06-07T08:39:04.645" v="73" actId="47"/>
        <pc:sldMkLst>
          <pc:docMk/>
          <pc:sldMk cId="3955466054" sldId="473"/>
        </pc:sldMkLst>
      </pc:sldChg>
      <pc:sldChg chg="add del">
        <pc:chgData name="Klein, Thierry" userId="7d693447-270e-4556-9eef-82d391dd7001" providerId="ADAL" clId="{1DA56641-3DAF-422F-9954-0637AC1DF239}" dt="2022-06-07T08:36:54.789" v="1"/>
        <pc:sldMkLst>
          <pc:docMk/>
          <pc:sldMk cId="4086992448" sldId="473"/>
        </pc:sldMkLst>
      </pc:sldChg>
    </pc:docChg>
  </pc:docChgLst>
  <pc:docChgLst>
    <pc:chgData name="Klein, Thierry" userId="7d693447-270e-4556-9eef-82d391dd7001" providerId="ADAL" clId="{81FE5FDE-AF76-4C10-9954-A7CCF996C5FE}"/>
    <pc:docChg chg="undo custSel modSld">
      <pc:chgData name="Klein, Thierry" userId="7d693447-270e-4556-9eef-82d391dd7001" providerId="ADAL" clId="{81FE5FDE-AF76-4C10-9954-A7CCF996C5FE}" dt="2023-02-03T15:18:35.811" v="175" actId="478"/>
      <pc:docMkLst>
        <pc:docMk/>
      </pc:docMkLst>
      <pc:sldChg chg="addSp delSp modSp mod">
        <pc:chgData name="Klein, Thierry" userId="7d693447-270e-4556-9eef-82d391dd7001" providerId="ADAL" clId="{81FE5FDE-AF76-4C10-9954-A7CCF996C5FE}" dt="2023-02-03T08:45:40.209" v="173"/>
        <pc:sldMkLst>
          <pc:docMk/>
          <pc:sldMk cId="18246292" sldId="412"/>
        </pc:sldMkLst>
        <pc:graphicFrameChg chg="add del modGraphic">
          <ac:chgData name="Klein, Thierry" userId="7d693447-270e-4556-9eef-82d391dd7001" providerId="ADAL" clId="{81FE5FDE-AF76-4C10-9954-A7CCF996C5FE}" dt="2023-02-03T08:26:45.378" v="152" actId="27309"/>
          <ac:graphicFrameMkLst>
            <pc:docMk/>
            <pc:sldMk cId="18246292" sldId="412"/>
            <ac:graphicFrameMk id="7" creationId="{C2010590-2FB2-E6C8-DFD5-4E94B2376384}"/>
          </ac:graphicFrameMkLst>
        </pc:graphicFrameChg>
        <pc:picChg chg="mod">
          <ac:chgData name="Klein, Thierry" userId="7d693447-270e-4556-9eef-82d391dd7001" providerId="ADAL" clId="{81FE5FDE-AF76-4C10-9954-A7CCF996C5FE}" dt="2023-02-03T08:15:43.115" v="127" actId="1076"/>
          <ac:picMkLst>
            <pc:docMk/>
            <pc:sldMk cId="18246292" sldId="412"/>
            <ac:picMk id="2" creationId="{BEA8AED2-AE31-4D61-B08C-CD18E12CA1E4}"/>
          </ac:picMkLst>
        </pc:picChg>
        <pc:picChg chg="mod">
          <ac:chgData name="Klein, Thierry" userId="7d693447-270e-4556-9eef-82d391dd7001" providerId="ADAL" clId="{81FE5FDE-AF76-4C10-9954-A7CCF996C5FE}" dt="2023-02-03T08:30:15.863" v="168"/>
          <ac:picMkLst>
            <pc:docMk/>
            <pc:sldMk cId="18246292" sldId="412"/>
            <ac:picMk id="4" creationId="{578D92BF-2657-42B6-9A2F-94A9888D9E18}"/>
          </ac:picMkLst>
        </pc:picChg>
        <pc:picChg chg="mod">
          <ac:chgData name="Klein, Thierry" userId="7d693447-270e-4556-9eef-82d391dd7001" providerId="ADAL" clId="{81FE5FDE-AF76-4C10-9954-A7CCF996C5FE}" dt="2023-02-03T08:27:24.557" v="161" actId="14100"/>
          <ac:picMkLst>
            <pc:docMk/>
            <pc:sldMk cId="18246292" sldId="412"/>
            <ac:picMk id="5" creationId="{35D84E72-F380-4C32-B045-F1C6E2DEAC28}"/>
          </ac:picMkLst>
        </pc:picChg>
        <pc:picChg chg="add mod">
          <ac:chgData name="Klein, Thierry" userId="7d693447-270e-4556-9eef-82d391dd7001" providerId="ADAL" clId="{81FE5FDE-AF76-4C10-9954-A7CCF996C5FE}" dt="2023-02-03T08:30:50" v="169"/>
          <ac:picMkLst>
            <pc:docMk/>
            <pc:sldMk cId="18246292" sldId="412"/>
            <ac:picMk id="6" creationId="{064B8C9D-E0BA-64F3-E72F-6E6E6A3C0147}"/>
          </ac:picMkLst>
        </pc:picChg>
        <pc:picChg chg="add mod">
          <ac:chgData name="Klein, Thierry" userId="7d693447-270e-4556-9eef-82d391dd7001" providerId="ADAL" clId="{81FE5FDE-AF76-4C10-9954-A7CCF996C5FE}" dt="2023-02-03T08:44:35.921" v="170"/>
          <ac:picMkLst>
            <pc:docMk/>
            <pc:sldMk cId="18246292" sldId="412"/>
            <ac:picMk id="8" creationId="{099E6CFF-5D0A-36CB-9CD6-9B770E1AAB07}"/>
          </ac:picMkLst>
        </pc:picChg>
        <pc:picChg chg="add mod">
          <ac:chgData name="Klein, Thierry" userId="7d693447-270e-4556-9eef-82d391dd7001" providerId="ADAL" clId="{81FE5FDE-AF76-4C10-9954-A7CCF996C5FE}" dt="2023-02-03T08:29:49.204" v="167" actId="1076"/>
          <ac:picMkLst>
            <pc:docMk/>
            <pc:sldMk cId="18246292" sldId="412"/>
            <ac:picMk id="9" creationId="{E61A5EDB-E7BE-0E6E-2AF8-3926E9D29897}"/>
          </ac:picMkLst>
        </pc:picChg>
        <pc:picChg chg="add mod">
          <ac:chgData name="Klein, Thierry" userId="7d693447-270e-4556-9eef-82d391dd7001" providerId="ADAL" clId="{81FE5FDE-AF76-4C10-9954-A7CCF996C5FE}" dt="2023-02-03T08:45:02.028" v="171"/>
          <ac:picMkLst>
            <pc:docMk/>
            <pc:sldMk cId="18246292" sldId="412"/>
            <ac:picMk id="10" creationId="{9936DE08-95A2-0390-5613-E5D73F90BA66}"/>
          </ac:picMkLst>
        </pc:picChg>
        <pc:picChg chg="add mod">
          <ac:chgData name="Klein, Thierry" userId="7d693447-270e-4556-9eef-82d391dd7001" providerId="ADAL" clId="{81FE5FDE-AF76-4C10-9954-A7CCF996C5FE}" dt="2023-02-03T08:45:25.291" v="172"/>
          <ac:picMkLst>
            <pc:docMk/>
            <pc:sldMk cId="18246292" sldId="412"/>
            <ac:picMk id="12" creationId="{62FDFF02-27F8-0722-A862-8C5CFD5C50C4}"/>
          </ac:picMkLst>
        </pc:picChg>
        <pc:picChg chg="add mod">
          <ac:chgData name="Klein, Thierry" userId="7d693447-270e-4556-9eef-82d391dd7001" providerId="ADAL" clId="{81FE5FDE-AF76-4C10-9954-A7CCF996C5FE}" dt="2023-02-03T08:45:40.209" v="173"/>
          <ac:picMkLst>
            <pc:docMk/>
            <pc:sldMk cId="18246292" sldId="412"/>
            <ac:picMk id="14" creationId="{5011B55A-7192-221A-BA6D-E415FC509BE3}"/>
          </ac:picMkLst>
        </pc:picChg>
      </pc:sldChg>
      <pc:sldChg chg="modSp mod">
        <pc:chgData name="Klein, Thierry" userId="7d693447-270e-4556-9eef-82d391dd7001" providerId="ADAL" clId="{81FE5FDE-AF76-4C10-9954-A7CCF996C5FE}" dt="2023-02-03T15:16:03.165" v="174" actId="1038"/>
        <pc:sldMkLst>
          <pc:docMk/>
          <pc:sldMk cId="2981207793" sldId="416"/>
        </pc:sldMkLst>
        <pc:picChg chg="mod">
          <ac:chgData name="Klein, Thierry" userId="7d693447-270e-4556-9eef-82d391dd7001" providerId="ADAL" clId="{81FE5FDE-AF76-4C10-9954-A7CCF996C5FE}" dt="2023-02-03T15:16:03.165" v="174" actId="1038"/>
          <ac:picMkLst>
            <pc:docMk/>
            <pc:sldMk cId="2981207793" sldId="416"/>
            <ac:picMk id="4" creationId="{3710B8BA-2D1F-4A3C-B8E9-CEF4F2BA710B}"/>
          </ac:picMkLst>
        </pc:picChg>
      </pc:sldChg>
      <pc:sldChg chg="delSp mod">
        <pc:chgData name="Klein, Thierry" userId="7d693447-270e-4556-9eef-82d391dd7001" providerId="ADAL" clId="{81FE5FDE-AF76-4C10-9954-A7CCF996C5FE}" dt="2023-02-03T15:18:35.811" v="175" actId="478"/>
        <pc:sldMkLst>
          <pc:docMk/>
          <pc:sldMk cId="870920029" sldId="504"/>
        </pc:sldMkLst>
        <pc:spChg chg="del">
          <ac:chgData name="Klein, Thierry" userId="7d693447-270e-4556-9eef-82d391dd7001" providerId="ADAL" clId="{81FE5FDE-AF76-4C10-9954-A7CCF996C5FE}" dt="2023-02-03T15:18:35.811" v="175" actId="478"/>
          <ac:spMkLst>
            <pc:docMk/>
            <pc:sldMk cId="870920029" sldId="504"/>
            <ac:spMk id="12" creationId="{DB193A2B-AF48-C739-F0DB-446C12F710E1}"/>
          </ac:spMkLst>
        </pc:spChg>
      </pc:sldChg>
    </pc:docChg>
  </pc:docChgLst>
  <pc:docChgLst>
    <pc:chgData name="Klein, Thierry" userId="7d693447-270e-4556-9eef-82d391dd7001" providerId="ADAL" clId="{EB11022E-009A-4416-8BCB-CDA38549ECA6}"/>
    <pc:docChg chg="undo custSel addSld delSld modSld">
      <pc:chgData name="Klein, Thierry" userId="7d693447-270e-4556-9eef-82d391dd7001" providerId="ADAL" clId="{EB11022E-009A-4416-8BCB-CDA38549ECA6}" dt="2023-03-24T15:53:32.394" v="148" actId="14100"/>
      <pc:docMkLst>
        <pc:docMk/>
      </pc:docMkLst>
      <pc:sldChg chg="addSp delSp modSp mod">
        <pc:chgData name="Klein, Thierry" userId="7d693447-270e-4556-9eef-82d391dd7001" providerId="ADAL" clId="{EB11022E-009A-4416-8BCB-CDA38549ECA6}" dt="2023-03-24T14:32:07.342" v="92" actId="1076"/>
        <pc:sldMkLst>
          <pc:docMk/>
          <pc:sldMk cId="2981207793" sldId="416"/>
        </pc:sldMkLst>
        <pc:spChg chg="mod">
          <ac:chgData name="Klein, Thierry" userId="7d693447-270e-4556-9eef-82d391dd7001" providerId="ADAL" clId="{EB11022E-009A-4416-8BCB-CDA38549ECA6}" dt="2023-03-24T14:32:03.339" v="91" actId="1076"/>
          <ac:spMkLst>
            <pc:docMk/>
            <pc:sldMk cId="2981207793" sldId="416"/>
            <ac:spMk id="6" creationId="{A6E09B3A-DB2C-4D7D-BF58-421D580066F4}"/>
          </ac:spMkLst>
        </pc:spChg>
        <pc:spChg chg="mod">
          <ac:chgData name="Klein, Thierry" userId="7d693447-270e-4556-9eef-82d391dd7001" providerId="ADAL" clId="{EB11022E-009A-4416-8BCB-CDA38549ECA6}" dt="2023-03-24T14:28:18.930" v="21" actId="14100"/>
          <ac:spMkLst>
            <pc:docMk/>
            <pc:sldMk cId="2981207793" sldId="416"/>
            <ac:spMk id="7" creationId="{799FEEAF-EAA7-4698-9CEF-87A66B83C910}"/>
          </ac:spMkLst>
        </pc:spChg>
        <pc:spChg chg="mod">
          <ac:chgData name="Klein, Thierry" userId="7d693447-270e-4556-9eef-82d391dd7001" providerId="ADAL" clId="{EB11022E-009A-4416-8BCB-CDA38549ECA6}" dt="2023-03-24T14:28:13.229" v="20" actId="14100"/>
          <ac:spMkLst>
            <pc:docMk/>
            <pc:sldMk cId="2981207793" sldId="416"/>
            <ac:spMk id="8" creationId="{D99D3A3E-5D65-4417-8FA7-5B4D35A8015B}"/>
          </ac:spMkLst>
        </pc:spChg>
        <pc:spChg chg="mod">
          <ac:chgData name="Klein, Thierry" userId="7d693447-270e-4556-9eef-82d391dd7001" providerId="ADAL" clId="{EB11022E-009A-4416-8BCB-CDA38549ECA6}" dt="2023-03-24T14:28:28.857" v="24" actId="1076"/>
          <ac:spMkLst>
            <pc:docMk/>
            <pc:sldMk cId="2981207793" sldId="416"/>
            <ac:spMk id="10" creationId="{262B55A3-18B3-4A11-8018-A7A37A62AD4F}"/>
          </ac:spMkLst>
        </pc:spChg>
        <pc:spChg chg="mod">
          <ac:chgData name="Klein, Thierry" userId="7d693447-270e-4556-9eef-82d391dd7001" providerId="ADAL" clId="{EB11022E-009A-4416-8BCB-CDA38549ECA6}" dt="2023-03-24T14:31:38.429" v="88" actId="1076"/>
          <ac:spMkLst>
            <pc:docMk/>
            <pc:sldMk cId="2981207793" sldId="416"/>
            <ac:spMk id="11" creationId="{6AD83252-0579-4B92-8CD0-8B2D38E5CDAC}"/>
          </ac:spMkLst>
        </pc:spChg>
        <pc:spChg chg="mod">
          <ac:chgData name="Klein, Thierry" userId="7d693447-270e-4556-9eef-82d391dd7001" providerId="ADAL" clId="{EB11022E-009A-4416-8BCB-CDA38549ECA6}" dt="2023-03-24T14:31:45.607" v="89" actId="1076"/>
          <ac:spMkLst>
            <pc:docMk/>
            <pc:sldMk cId="2981207793" sldId="416"/>
            <ac:spMk id="12" creationId="{4E61D94E-A950-4CE3-9F4D-BF1536BE0F6C}"/>
          </ac:spMkLst>
        </pc:spChg>
        <pc:spChg chg="mod">
          <ac:chgData name="Klein, Thierry" userId="7d693447-270e-4556-9eef-82d391dd7001" providerId="ADAL" clId="{EB11022E-009A-4416-8BCB-CDA38549ECA6}" dt="2023-03-24T14:31:59.173" v="90" actId="1076"/>
          <ac:spMkLst>
            <pc:docMk/>
            <pc:sldMk cId="2981207793" sldId="416"/>
            <ac:spMk id="13" creationId="{DFE68571-3FB9-492A-8544-9CCD7529E039}"/>
          </ac:spMkLst>
        </pc:spChg>
        <pc:spChg chg="mod">
          <ac:chgData name="Klein, Thierry" userId="7d693447-270e-4556-9eef-82d391dd7001" providerId="ADAL" clId="{EB11022E-009A-4416-8BCB-CDA38549ECA6}" dt="2023-03-24T14:32:07.342" v="92" actId="1076"/>
          <ac:spMkLst>
            <pc:docMk/>
            <pc:sldMk cId="2981207793" sldId="416"/>
            <ac:spMk id="19" creationId="{86AE6549-C9C7-44E3-8B21-01DB9AC3850D}"/>
          </ac:spMkLst>
        </pc:spChg>
        <pc:picChg chg="del">
          <ac:chgData name="Klein, Thierry" userId="7d693447-270e-4556-9eef-82d391dd7001" providerId="ADAL" clId="{EB11022E-009A-4416-8BCB-CDA38549ECA6}" dt="2023-03-24T14:24:29.139" v="0" actId="478"/>
          <ac:picMkLst>
            <pc:docMk/>
            <pc:sldMk cId="2981207793" sldId="416"/>
            <ac:picMk id="4" creationId="{3710B8BA-2D1F-4A3C-B8E9-CEF4F2BA710B}"/>
          </ac:picMkLst>
        </pc:picChg>
        <pc:picChg chg="add del mod">
          <ac:chgData name="Klein, Thierry" userId="7d693447-270e-4556-9eef-82d391dd7001" providerId="ADAL" clId="{EB11022E-009A-4416-8BCB-CDA38549ECA6}" dt="2023-03-24T14:30:13.341" v="78" actId="478"/>
          <ac:picMkLst>
            <pc:docMk/>
            <pc:sldMk cId="2981207793" sldId="416"/>
            <ac:picMk id="20" creationId="{50FF5A27-488F-DBC9-A270-52CC11AE2C79}"/>
          </ac:picMkLst>
        </pc:picChg>
        <pc:picChg chg="add mod">
          <ac:chgData name="Klein, Thierry" userId="7d693447-270e-4556-9eef-82d391dd7001" providerId="ADAL" clId="{EB11022E-009A-4416-8BCB-CDA38549ECA6}" dt="2023-03-24T14:30:23.076" v="81" actId="1076"/>
          <ac:picMkLst>
            <pc:docMk/>
            <pc:sldMk cId="2981207793" sldId="416"/>
            <ac:picMk id="22" creationId="{897E2B48-0508-4766-26D9-C9B4B6D96665}"/>
          </ac:picMkLst>
        </pc:picChg>
      </pc:sldChg>
      <pc:sldChg chg="addSp delSp modSp del mod">
        <pc:chgData name="Klein, Thierry" userId="7d693447-270e-4556-9eef-82d391dd7001" providerId="ADAL" clId="{EB11022E-009A-4416-8BCB-CDA38549ECA6}" dt="2023-03-24T15:52:01.971" v="131" actId="47"/>
        <pc:sldMkLst>
          <pc:docMk/>
          <pc:sldMk cId="1510961842" sldId="418"/>
        </pc:sldMkLst>
        <pc:picChg chg="add del mod ord">
          <ac:chgData name="Klein, Thierry" userId="7d693447-270e-4556-9eef-82d391dd7001" providerId="ADAL" clId="{EB11022E-009A-4416-8BCB-CDA38549ECA6}" dt="2023-03-24T15:49:10.524" v="101"/>
          <ac:picMkLst>
            <pc:docMk/>
            <pc:sldMk cId="1510961842" sldId="418"/>
            <ac:picMk id="3" creationId="{AB1823E8-39B9-109F-DAEA-B3A58DEE4E21}"/>
          </ac:picMkLst>
        </pc:picChg>
        <pc:picChg chg="add del">
          <ac:chgData name="Klein, Thierry" userId="7d693447-270e-4556-9eef-82d391dd7001" providerId="ADAL" clId="{EB11022E-009A-4416-8BCB-CDA38549ECA6}" dt="2023-03-24T15:49:11.064" v="102" actId="478"/>
          <ac:picMkLst>
            <pc:docMk/>
            <pc:sldMk cId="1510961842" sldId="418"/>
            <ac:picMk id="6" creationId="{40BE599C-A804-4BFB-AABA-C9C93C484B27}"/>
          </ac:picMkLst>
        </pc:picChg>
      </pc:sldChg>
      <pc:sldChg chg="addSp delSp modSp mod">
        <pc:chgData name="Klein, Thierry" userId="7d693447-270e-4556-9eef-82d391dd7001" providerId="ADAL" clId="{EB11022E-009A-4416-8BCB-CDA38549ECA6}" dt="2023-03-24T15:53:32.394" v="148" actId="14100"/>
        <pc:sldMkLst>
          <pc:docMk/>
          <pc:sldMk cId="3871234467" sldId="419"/>
        </pc:sldMkLst>
        <pc:spChg chg="mod">
          <ac:chgData name="Klein, Thierry" userId="7d693447-270e-4556-9eef-82d391dd7001" providerId="ADAL" clId="{EB11022E-009A-4416-8BCB-CDA38549ECA6}" dt="2023-03-24T15:53:20.805" v="145" actId="14100"/>
          <ac:spMkLst>
            <pc:docMk/>
            <pc:sldMk cId="3871234467" sldId="419"/>
            <ac:spMk id="19" creationId="{00B8504B-C8B5-4732-AC41-46FD1C08BE1A}"/>
          </ac:spMkLst>
        </pc:spChg>
        <pc:spChg chg="mod">
          <ac:chgData name="Klein, Thierry" userId="7d693447-270e-4556-9eef-82d391dd7001" providerId="ADAL" clId="{EB11022E-009A-4416-8BCB-CDA38549ECA6}" dt="2023-03-24T15:53:25.221" v="146" actId="14100"/>
          <ac:spMkLst>
            <pc:docMk/>
            <pc:sldMk cId="3871234467" sldId="419"/>
            <ac:spMk id="21" creationId="{E26AB1A8-A243-4E1D-8EDF-DAEC70A3EEA8}"/>
          </ac:spMkLst>
        </pc:spChg>
        <pc:picChg chg="add mod ord">
          <ac:chgData name="Klein, Thierry" userId="7d693447-270e-4556-9eef-82d391dd7001" providerId="ADAL" clId="{EB11022E-009A-4416-8BCB-CDA38549ECA6}" dt="2023-03-24T15:53:00.566" v="139" actId="14100"/>
          <ac:picMkLst>
            <pc:docMk/>
            <pc:sldMk cId="3871234467" sldId="419"/>
            <ac:picMk id="3" creationId="{51C72DA3-A908-DC85-56DE-425237242D93}"/>
          </ac:picMkLst>
        </pc:picChg>
        <pc:picChg chg="del">
          <ac:chgData name="Klein, Thierry" userId="7d693447-270e-4556-9eef-82d391dd7001" providerId="ADAL" clId="{EB11022E-009A-4416-8BCB-CDA38549ECA6}" dt="2023-03-24T15:52:32.321" v="133" actId="478"/>
          <ac:picMkLst>
            <pc:docMk/>
            <pc:sldMk cId="3871234467" sldId="419"/>
            <ac:picMk id="18" creationId="{86BA1DE9-C004-4BF3-BC1C-3C6BBF4C9D39}"/>
          </ac:picMkLst>
        </pc:picChg>
        <pc:cxnChg chg="mod">
          <ac:chgData name="Klein, Thierry" userId="7d693447-270e-4556-9eef-82d391dd7001" providerId="ADAL" clId="{EB11022E-009A-4416-8BCB-CDA38549ECA6}" dt="2023-03-24T15:53:20.805" v="145" actId="14100"/>
          <ac:cxnSpMkLst>
            <pc:docMk/>
            <pc:sldMk cId="3871234467" sldId="419"/>
            <ac:cxnSpMk id="20" creationId="{46EDABAD-4689-442B-A4AB-FA47782A0090}"/>
          </ac:cxnSpMkLst>
        </pc:cxnChg>
        <pc:cxnChg chg="mod">
          <ac:chgData name="Klein, Thierry" userId="7d693447-270e-4556-9eef-82d391dd7001" providerId="ADAL" clId="{EB11022E-009A-4416-8BCB-CDA38549ECA6}" dt="2023-03-24T15:53:32.394" v="148" actId="14100"/>
          <ac:cxnSpMkLst>
            <pc:docMk/>
            <pc:sldMk cId="3871234467" sldId="419"/>
            <ac:cxnSpMk id="22" creationId="{D1563816-A584-4C7F-9DDC-CE06684E652D}"/>
          </ac:cxnSpMkLst>
        </pc:cxnChg>
      </pc:sldChg>
      <pc:sldChg chg="addSp delSp modSp add mod">
        <pc:chgData name="Klein, Thierry" userId="7d693447-270e-4556-9eef-82d391dd7001" providerId="ADAL" clId="{EB11022E-009A-4416-8BCB-CDA38549ECA6}" dt="2023-03-24T15:51:38.957" v="130" actId="1076"/>
        <pc:sldMkLst>
          <pc:docMk/>
          <pc:sldMk cId="2812292581" sldId="505"/>
        </pc:sldMkLst>
        <pc:spChg chg="mod">
          <ac:chgData name="Klein, Thierry" userId="7d693447-270e-4556-9eef-82d391dd7001" providerId="ADAL" clId="{EB11022E-009A-4416-8BCB-CDA38549ECA6}" dt="2023-03-24T15:51:17.782" v="124" actId="1076"/>
          <ac:spMkLst>
            <pc:docMk/>
            <pc:sldMk cId="2812292581" sldId="505"/>
            <ac:spMk id="13" creationId="{9B48D8AA-0FB0-4BDF-B3C8-DB5B6A686703}"/>
          </ac:spMkLst>
        </pc:spChg>
        <pc:spChg chg="mod">
          <ac:chgData name="Klein, Thierry" userId="7d693447-270e-4556-9eef-82d391dd7001" providerId="ADAL" clId="{EB11022E-009A-4416-8BCB-CDA38549ECA6}" dt="2023-03-24T15:50:54.857" v="120" actId="1076"/>
          <ac:spMkLst>
            <pc:docMk/>
            <pc:sldMk cId="2812292581" sldId="505"/>
            <ac:spMk id="18" creationId="{0368AE34-8CCF-4303-9325-7E0632145EB8}"/>
          </ac:spMkLst>
        </pc:spChg>
        <pc:spChg chg="mod">
          <ac:chgData name="Klein, Thierry" userId="7d693447-270e-4556-9eef-82d391dd7001" providerId="ADAL" clId="{EB11022E-009A-4416-8BCB-CDA38549ECA6}" dt="2023-03-24T15:51:02.941" v="121" actId="1076"/>
          <ac:spMkLst>
            <pc:docMk/>
            <pc:sldMk cId="2812292581" sldId="505"/>
            <ac:spMk id="21" creationId="{D27343DD-AA1D-430D-A12F-027653816D76}"/>
          </ac:spMkLst>
        </pc:spChg>
        <pc:grpChg chg="mod">
          <ac:chgData name="Klein, Thierry" userId="7d693447-270e-4556-9eef-82d391dd7001" providerId="ADAL" clId="{EB11022E-009A-4416-8BCB-CDA38549ECA6}" dt="2023-03-24T15:51:38.957" v="130" actId="1076"/>
          <ac:grpSpMkLst>
            <pc:docMk/>
            <pc:sldMk cId="2812292581" sldId="505"/>
            <ac:grpSpMk id="7" creationId="{B075AEE1-46CB-49A6-A64E-0F1073DC8329}"/>
          </ac:grpSpMkLst>
        </pc:grpChg>
        <pc:grpChg chg="mod">
          <ac:chgData name="Klein, Thierry" userId="7d693447-270e-4556-9eef-82d391dd7001" providerId="ADAL" clId="{EB11022E-009A-4416-8BCB-CDA38549ECA6}" dt="2023-03-24T15:51:30.696" v="127" actId="1076"/>
          <ac:grpSpMkLst>
            <pc:docMk/>
            <pc:sldMk cId="2812292581" sldId="505"/>
            <ac:grpSpMk id="10" creationId="{0CA77228-737D-4904-8ECD-FC93171AF7FE}"/>
          </ac:grpSpMkLst>
        </pc:grpChg>
        <pc:grpChg chg="mod">
          <ac:chgData name="Klein, Thierry" userId="7d693447-270e-4556-9eef-82d391dd7001" providerId="ADAL" clId="{EB11022E-009A-4416-8BCB-CDA38549ECA6}" dt="2023-03-24T15:50:36.695" v="117" actId="1076"/>
          <ac:grpSpMkLst>
            <pc:docMk/>
            <pc:sldMk cId="2812292581" sldId="505"/>
            <ac:grpSpMk id="15" creationId="{6FF2E2E4-967C-4C70-B3BC-D4376ABC830E}"/>
          </ac:grpSpMkLst>
        </pc:grpChg>
        <pc:picChg chg="add mod ord">
          <ac:chgData name="Klein, Thierry" userId="7d693447-270e-4556-9eef-82d391dd7001" providerId="ADAL" clId="{EB11022E-009A-4416-8BCB-CDA38549ECA6}" dt="2023-03-24T15:50:42.555" v="118" actId="1076"/>
          <ac:picMkLst>
            <pc:docMk/>
            <pc:sldMk cId="2812292581" sldId="505"/>
            <ac:picMk id="3" creationId="{A50C17FA-65C9-34F6-D3E6-B76F87B2BB46}"/>
          </ac:picMkLst>
        </pc:picChg>
        <pc:picChg chg="del">
          <ac:chgData name="Klein, Thierry" userId="7d693447-270e-4556-9eef-82d391dd7001" providerId="ADAL" clId="{EB11022E-009A-4416-8BCB-CDA38549ECA6}" dt="2023-03-24T15:49:22.376" v="104" actId="478"/>
          <ac:picMkLst>
            <pc:docMk/>
            <pc:sldMk cId="2812292581" sldId="505"/>
            <ac:picMk id="6" creationId="{40BE599C-A804-4BFB-AABA-C9C93C484B27}"/>
          </ac:picMkLst>
        </pc:picChg>
        <pc:cxnChg chg="mod">
          <ac:chgData name="Klein, Thierry" userId="7d693447-270e-4556-9eef-82d391dd7001" providerId="ADAL" clId="{EB11022E-009A-4416-8BCB-CDA38549ECA6}" dt="2023-03-24T15:51:25.738" v="126" actId="14100"/>
          <ac:cxnSpMkLst>
            <pc:docMk/>
            <pc:sldMk cId="2812292581" sldId="505"/>
            <ac:cxnSpMk id="14" creationId="{1F4AA9B6-31AE-4FFF-AA5E-58E54EAA44A3}"/>
          </ac:cxnSpMkLst>
        </pc:cxnChg>
        <pc:cxnChg chg="mod">
          <ac:chgData name="Klein, Thierry" userId="7d693447-270e-4556-9eef-82d391dd7001" providerId="ADAL" clId="{EB11022E-009A-4416-8BCB-CDA38549ECA6}" dt="2023-03-24T15:51:11.426" v="123" actId="14100"/>
          <ac:cxnSpMkLst>
            <pc:docMk/>
            <pc:sldMk cId="2812292581" sldId="505"/>
            <ac:cxnSpMk id="19" creationId="{FCFACAF0-FC47-42A0-B4E4-1232CE29A2EE}"/>
          </ac:cxnSpMkLst>
        </pc:cxnChg>
      </pc:sldChg>
      <pc:sldChg chg="add del">
        <pc:chgData name="Klein, Thierry" userId="7d693447-270e-4556-9eef-82d391dd7001" providerId="ADAL" clId="{EB11022E-009A-4416-8BCB-CDA38549ECA6}" dt="2023-03-24T15:49:26.600" v="106"/>
        <pc:sldMkLst>
          <pc:docMk/>
          <pc:sldMk cId="3337472861" sldId="506"/>
        </pc:sldMkLst>
      </pc:sldChg>
    </pc:docChg>
  </pc:docChgLst>
  <pc:docChgLst>
    <pc:chgData name="Klein, Thierry" userId="7d693447-270e-4556-9eef-82d391dd7001" providerId="ADAL" clId="{D43694F5-9C04-4E76-A011-CCBA30A27B6A}"/>
    <pc:docChg chg="undo custSel addSld delSld modSld sldOrd">
      <pc:chgData name="Klein, Thierry" userId="7d693447-270e-4556-9eef-82d391dd7001" providerId="ADAL" clId="{D43694F5-9C04-4E76-A011-CCBA30A27B6A}" dt="2021-11-23T14:23:37.141" v="3641"/>
      <pc:docMkLst>
        <pc:docMk/>
      </pc:docMkLst>
      <pc:sldChg chg="delSp mod ord modClrScheme chgLayout">
        <pc:chgData name="Klein, Thierry" userId="7d693447-270e-4556-9eef-82d391dd7001" providerId="ADAL" clId="{D43694F5-9C04-4E76-A011-CCBA30A27B6A}" dt="2021-11-23T14:23:13.811" v="3634"/>
        <pc:sldMkLst>
          <pc:docMk/>
          <pc:sldMk cId="2693529668" sldId="424"/>
        </pc:sldMkLst>
        <pc:spChg chg="del">
          <ac:chgData name="Klein, Thierry" userId="7d693447-270e-4556-9eef-82d391dd7001" providerId="ADAL" clId="{D43694F5-9C04-4E76-A011-CCBA30A27B6A}" dt="2021-11-15T12:49:07.838" v="105" actId="700"/>
          <ac:spMkLst>
            <pc:docMk/>
            <pc:sldMk cId="2693529668" sldId="424"/>
            <ac:spMk id="2" creationId="{B7C73ACC-1D0F-4EDF-A56F-6D224ED87444}"/>
          </ac:spMkLst>
        </pc:spChg>
        <pc:spChg chg="del">
          <ac:chgData name="Klein, Thierry" userId="7d693447-270e-4556-9eef-82d391dd7001" providerId="ADAL" clId="{D43694F5-9C04-4E76-A011-CCBA30A27B6A}" dt="2021-11-15T12:49:07.838" v="105" actId="700"/>
          <ac:spMkLst>
            <pc:docMk/>
            <pc:sldMk cId="2693529668" sldId="424"/>
            <ac:spMk id="3" creationId="{4003A70E-3FAA-4C5B-A077-A33731895DA0}"/>
          </ac:spMkLst>
        </pc:spChg>
        <pc:spChg chg="del">
          <ac:chgData name="Klein, Thierry" userId="7d693447-270e-4556-9eef-82d391dd7001" providerId="ADAL" clId="{D43694F5-9C04-4E76-A011-CCBA30A27B6A}" dt="2021-11-15T12:49:07.838" v="105" actId="700"/>
          <ac:spMkLst>
            <pc:docMk/>
            <pc:sldMk cId="2693529668" sldId="424"/>
            <ac:spMk id="4" creationId="{DC2D389A-A9DF-4925-9D17-D9C214FDEA92}"/>
          </ac:spMkLst>
        </pc:spChg>
      </pc:sldChg>
      <pc:sldChg chg="modSp del mod modClrScheme chgLayout">
        <pc:chgData name="Klein, Thierry" userId="7d693447-270e-4556-9eef-82d391dd7001" providerId="ADAL" clId="{D43694F5-9C04-4E76-A011-CCBA30A27B6A}" dt="2021-11-22T10:26:32.049" v="172" actId="47"/>
        <pc:sldMkLst>
          <pc:docMk/>
          <pc:sldMk cId="2535468915" sldId="445"/>
        </pc:sldMkLst>
        <pc:spChg chg="mod ord">
          <ac:chgData name="Klein, Thierry" userId="7d693447-270e-4556-9eef-82d391dd7001" providerId="ADAL" clId="{D43694F5-9C04-4E76-A011-CCBA30A27B6A}" dt="2021-11-15T12:48:26.141" v="103" actId="700"/>
          <ac:spMkLst>
            <pc:docMk/>
            <pc:sldMk cId="2535468915" sldId="445"/>
            <ac:spMk id="2" creationId="{B7C73ACC-1D0F-4EDF-A56F-6D224ED87444}"/>
          </ac:spMkLst>
        </pc:spChg>
      </pc:sldChg>
      <pc:sldChg chg="modSp add mod ord">
        <pc:chgData name="Klein, Thierry" userId="7d693447-270e-4556-9eef-82d391dd7001" providerId="ADAL" clId="{D43694F5-9C04-4E76-A011-CCBA30A27B6A}" dt="2021-11-23T14:23:22.587" v="3636"/>
        <pc:sldMkLst>
          <pc:docMk/>
          <pc:sldMk cId="1667833511" sldId="446"/>
        </pc:sldMkLst>
        <pc:spChg chg="mod">
          <ac:chgData name="Klein, Thierry" userId="7d693447-270e-4556-9eef-82d391dd7001" providerId="ADAL" clId="{D43694F5-9C04-4E76-A011-CCBA30A27B6A}" dt="2021-11-15T11:05:34.981" v="8" actId="6549"/>
          <ac:spMkLst>
            <pc:docMk/>
            <pc:sldMk cId="1667833511" sldId="446"/>
            <ac:spMk id="2" creationId="{9F4E426A-3F0B-40A7-B859-EDA64A8A4398}"/>
          </ac:spMkLst>
        </pc:spChg>
      </pc:sldChg>
      <pc:sldChg chg="modSp add mod">
        <pc:chgData name="Klein, Thierry" userId="7d693447-270e-4556-9eef-82d391dd7001" providerId="ADAL" clId="{D43694F5-9C04-4E76-A011-CCBA30A27B6A}" dt="2021-11-15T11:05:49.756" v="21" actId="20577"/>
        <pc:sldMkLst>
          <pc:docMk/>
          <pc:sldMk cId="208895024" sldId="447"/>
        </pc:sldMkLst>
        <pc:spChg chg="mod">
          <ac:chgData name="Klein, Thierry" userId="7d693447-270e-4556-9eef-82d391dd7001" providerId="ADAL" clId="{D43694F5-9C04-4E76-A011-CCBA30A27B6A}" dt="2021-11-15T11:05:49.756" v="21" actId="20577"/>
          <ac:spMkLst>
            <pc:docMk/>
            <pc:sldMk cId="208895024" sldId="447"/>
            <ac:spMk id="2" creationId="{9F4E426A-3F0B-40A7-B859-EDA64A8A4398}"/>
          </ac:spMkLst>
        </pc:spChg>
      </pc:sldChg>
      <pc:sldChg chg="modSp add mod">
        <pc:chgData name="Klein, Thierry" userId="7d693447-270e-4556-9eef-82d391dd7001" providerId="ADAL" clId="{D43694F5-9C04-4E76-A011-CCBA30A27B6A}" dt="2021-11-15T11:05:59.799" v="39" actId="20577"/>
        <pc:sldMkLst>
          <pc:docMk/>
          <pc:sldMk cId="458559509" sldId="448"/>
        </pc:sldMkLst>
        <pc:spChg chg="mod">
          <ac:chgData name="Klein, Thierry" userId="7d693447-270e-4556-9eef-82d391dd7001" providerId="ADAL" clId="{D43694F5-9C04-4E76-A011-CCBA30A27B6A}" dt="2021-11-15T11:05:59.799" v="39" actId="20577"/>
          <ac:spMkLst>
            <pc:docMk/>
            <pc:sldMk cId="458559509" sldId="448"/>
            <ac:spMk id="2" creationId="{9F4E426A-3F0B-40A7-B859-EDA64A8A4398}"/>
          </ac:spMkLst>
        </pc:spChg>
      </pc:sldChg>
      <pc:sldChg chg="delSp add mod modClrScheme chgLayout">
        <pc:chgData name="Klein, Thierry" userId="7d693447-270e-4556-9eef-82d391dd7001" providerId="ADAL" clId="{D43694F5-9C04-4E76-A011-CCBA30A27B6A}" dt="2021-11-15T12:49:26.104" v="108" actId="700"/>
        <pc:sldMkLst>
          <pc:docMk/>
          <pc:sldMk cId="1506749035" sldId="449"/>
        </pc:sldMkLst>
        <pc:spChg chg="del">
          <ac:chgData name="Klein, Thierry" userId="7d693447-270e-4556-9eef-82d391dd7001" providerId="ADAL" clId="{D43694F5-9C04-4E76-A011-CCBA30A27B6A}" dt="2021-11-15T12:49:26.104" v="108" actId="700"/>
          <ac:spMkLst>
            <pc:docMk/>
            <pc:sldMk cId="1506749035" sldId="449"/>
            <ac:spMk id="2" creationId="{B7C73ACC-1D0F-4EDF-A56F-6D224ED87444}"/>
          </ac:spMkLst>
        </pc:spChg>
        <pc:spChg chg="del">
          <ac:chgData name="Klein, Thierry" userId="7d693447-270e-4556-9eef-82d391dd7001" providerId="ADAL" clId="{D43694F5-9C04-4E76-A011-CCBA30A27B6A}" dt="2021-11-15T12:49:26.104" v="108" actId="700"/>
          <ac:spMkLst>
            <pc:docMk/>
            <pc:sldMk cId="1506749035" sldId="449"/>
            <ac:spMk id="3" creationId="{4003A70E-3FAA-4C5B-A077-A33731895DA0}"/>
          </ac:spMkLst>
        </pc:spChg>
        <pc:spChg chg="del">
          <ac:chgData name="Klein, Thierry" userId="7d693447-270e-4556-9eef-82d391dd7001" providerId="ADAL" clId="{D43694F5-9C04-4E76-A011-CCBA30A27B6A}" dt="2021-11-15T12:49:26.104" v="108" actId="700"/>
          <ac:spMkLst>
            <pc:docMk/>
            <pc:sldMk cId="1506749035" sldId="449"/>
            <ac:spMk id="4" creationId="{DC2D389A-A9DF-4925-9D17-D9C214FDEA92}"/>
          </ac:spMkLst>
        </pc:spChg>
      </pc:sldChg>
      <pc:sldChg chg="delSp add mod modClrScheme chgLayout">
        <pc:chgData name="Klein, Thierry" userId="7d693447-270e-4556-9eef-82d391dd7001" providerId="ADAL" clId="{D43694F5-9C04-4E76-A011-CCBA30A27B6A}" dt="2021-11-15T12:49:33.740" v="109" actId="700"/>
        <pc:sldMkLst>
          <pc:docMk/>
          <pc:sldMk cId="820668403" sldId="450"/>
        </pc:sldMkLst>
        <pc:spChg chg="del">
          <ac:chgData name="Klein, Thierry" userId="7d693447-270e-4556-9eef-82d391dd7001" providerId="ADAL" clId="{D43694F5-9C04-4E76-A011-CCBA30A27B6A}" dt="2021-11-15T12:49:33.740" v="109" actId="700"/>
          <ac:spMkLst>
            <pc:docMk/>
            <pc:sldMk cId="820668403" sldId="450"/>
            <ac:spMk id="2" creationId="{B7C73ACC-1D0F-4EDF-A56F-6D224ED87444}"/>
          </ac:spMkLst>
        </pc:spChg>
        <pc:spChg chg="del">
          <ac:chgData name="Klein, Thierry" userId="7d693447-270e-4556-9eef-82d391dd7001" providerId="ADAL" clId="{D43694F5-9C04-4E76-A011-CCBA30A27B6A}" dt="2021-11-15T12:49:33.740" v="109" actId="700"/>
          <ac:spMkLst>
            <pc:docMk/>
            <pc:sldMk cId="820668403" sldId="450"/>
            <ac:spMk id="3" creationId="{4003A70E-3FAA-4C5B-A077-A33731895DA0}"/>
          </ac:spMkLst>
        </pc:spChg>
        <pc:spChg chg="del">
          <ac:chgData name="Klein, Thierry" userId="7d693447-270e-4556-9eef-82d391dd7001" providerId="ADAL" clId="{D43694F5-9C04-4E76-A011-CCBA30A27B6A}" dt="2021-11-15T12:49:33.740" v="109" actId="700"/>
          <ac:spMkLst>
            <pc:docMk/>
            <pc:sldMk cId="820668403" sldId="450"/>
            <ac:spMk id="4" creationId="{DC2D389A-A9DF-4925-9D17-D9C214FDEA92}"/>
          </ac:spMkLst>
        </pc:spChg>
      </pc:sldChg>
      <pc:sldChg chg="add ord">
        <pc:chgData name="Klein, Thierry" userId="7d693447-270e-4556-9eef-82d391dd7001" providerId="ADAL" clId="{D43694F5-9C04-4E76-A011-CCBA30A27B6A}" dt="2021-11-23T14:23:34.134" v="3640"/>
        <pc:sldMkLst>
          <pc:docMk/>
          <pc:sldMk cId="695513222" sldId="451"/>
        </pc:sldMkLst>
      </pc:sldChg>
      <pc:sldChg chg="addSp delSp modSp add mod">
        <pc:chgData name="Klein, Thierry" userId="7d693447-270e-4556-9eef-82d391dd7001" providerId="ADAL" clId="{D43694F5-9C04-4E76-A011-CCBA30A27B6A}" dt="2021-11-22T10:43:27.287" v="335" actId="1035"/>
        <pc:sldMkLst>
          <pc:docMk/>
          <pc:sldMk cId="425417129" sldId="452"/>
        </pc:sldMkLst>
        <pc:spChg chg="mod">
          <ac:chgData name="Klein, Thierry" userId="7d693447-270e-4556-9eef-82d391dd7001" providerId="ADAL" clId="{D43694F5-9C04-4E76-A011-CCBA30A27B6A}" dt="2021-11-16T09:47:26.565" v="144" actId="20577"/>
          <ac:spMkLst>
            <pc:docMk/>
            <pc:sldMk cId="425417129" sldId="452"/>
            <ac:spMk id="2" creationId="{B7C73ACC-1D0F-4EDF-A56F-6D224ED87444}"/>
          </ac:spMkLst>
        </pc:spChg>
        <pc:spChg chg="del">
          <ac:chgData name="Klein, Thierry" userId="7d693447-270e-4556-9eef-82d391dd7001" providerId="ADAL" clId="{D43694F5-9C04-4E76-A011-CCBA30A27B6A}" dt="2021-11-16T09:48:15.012" v="162" actId="478"/>
          <ac:spMkLst>
            <pc:docMk/>
            <pc:sldMk cId="425417129" sldId="452"/>
            <ac:spMk id="8" creationId="{080F1AEE-89F5-41F8-A4CA-88F1635E13D8}"/>
          </ac:spMkLst>
        </pc:spChg>
        <pc:spChg chg="del">
          <ac:chgData name="Klein, Thierry" userId="7d693447-270e-4556-9eef-82d391dd7001" providerId="ADAL" clId="{D43694F5-9C04-4E76-A011-CCBA30A27B6A}" dt="2021-11-16T09:48:20.782" v="165" actId="478"/>
          <ac:spMkLst>
            <pc:docMk/>
            <pc:sldMk cId="425417129" sldId="452"/>
            <ac:spMk id="9" creationId="{4B91E218-9CAF-4BEC-AAE1-AE12D39C29A5}"/>
          </ac:spMkLst>
        </pc:spChg>
        <pc:spChg chg="add del mod">
          <ac:chgData name="Klein, Thierry" userId="7d693447-270e-4556-9eef-82d391dd7001" providerId="ADAL" clId="{D43694F5-9C04-4E76-A011-CCBA30A27B6A}" dt="2021-11-22T10:38:58.006" v="182" actId="478"/>
          <ac:spMkLst>
            <pc:docMk/>
            <pc:sldMk cId="425417129" sldId="452"/>
            <ac:spMk id="12" creationId="{F01C20FB-2EAC-432F-8090-9436F2C9450F}"/>
          </ac:spMkLst>
        </pc:spChg>
        <pc:spChg chg="add del mod">
          <ac:chgData name="Klein, Thierry" userId="7d693447-270e-4556-9eef-82d391dd7001" providerId="ADAL" clId="{D43694F5-9C04-4E76-A011-CCBA30A27B6A}" dt="2021-11-22T10:40:37.257" v="253" actId="478"/>
          <ac:spMkLst>
            <pc:docMk/>
            <pc:sldMk cId="425417129" sldId="452"/>
            <ac:spMk id="13" creationId="{1B05A5D7-154E-4959-B354-7432A3630ECB}"/>
          </ac:spMkLst>
        </pc:spChg>
        <pc:spChg chg="del">
          <ac:chgData name="Klein, Thierry" userId="7d693447-270e-4556-9eef-82d391dd7001" providerId="ADAL" clId="{D43694F5-9C04-4E76-A011-CCBA30A27B6A}" dt="2021-11-16T09:48:18.356" v="164" actId="478"/>
          <ac:spMkLst>
            <pc:docMk/>
            <pc:sldMk cId="425417129" sldId="452"/>
            <ac:spMk id="13" creationId="{F5F0B99F-D2A0-45F1-BB89-4F02143DB431}"/>
          </ac:spMkLst>
        </pc:spChg>
        <pc:spChg chg="add mod">
          <ac:chgData name="Klein, Thierry" userId="7d693447-270e-4556-9eef-82d391dd7001" providerId="ADAL" clId="{D43694F5-9C04-4E76-A011-CCBA30A27B6A}" dt="2021-11-22T10:40:48.690" v="259" actId="1038"/>
          <ac:spMkLst>
            <pc:docMk/>
            <pc:sldMk cId="425417129" sldId="452"/>
            <ac:spMk id="14" creationId="{6D8B52E8-07FB-4F24-AB3D-C26CC6ED4614}"/>
          </ac:spMkLst>
        </pc:spChg>
        <pc:spChg chg="add mod">
          <ac:chgData name="Klein, Thierry" userId="7d693447-270e-4556-9eef-82d391dd7001" providerId="ADAL" clId="{D43694F5-9C04-4E76-A011-CCBA30A27B6A}" dt="2021-11-22T10:41:20.009" v="283" actId="1076"/>
          <ac:spMkLst>
            <pc:docMk/>
            <pc:sldMk cId="425417129" sldId="452"/>
            <ac:spMk id="15" creationId="{7DCD8B27-8569-420A-A000-3D4DD5CBF3BB}"/>
          </ac:spMkLst>
        </pc:spChg>
        <pc:spChg chg="del mod">
          <ac:chgData name="Klein, Thierry" userId="7d693447-270e-4556-9eef-82d391dd7001" providerId="ADAL" clId="{D43694F5-9C04-4E76-A011-CCBA30A27B6A}" dt="2021-11-16T09:48:12.685" v="161" actId="478"/>
          <ac:spMkLst>
            <pc:docMk/>
            <pc:sldMk cId="425417129" sldId="452"/>
            <ac:spMk id="15" creationId="{ACBEAA3E-5C66-4CB6-94B2-7A7AE9543B08}"/>
          </ac:spMkLst>
        </pc:spChg>
        <pc:spChg chg="del mod">
          <ac:chgData name="Klein, Thierry" userId="7d693447-270e-4556-9eef-82d391dd7001" providerId="ADAL" clId="{D43694F5-9C04-4E76-A011-CCBA30A27B6A}" dt="2021-11-16T09:48:10.715" v="159" actId="478"/>
          <ac:spMkLst>
            <pc:docMk/>
            <pc:sldMk cId="425417129" sldId="452"/>
            <ac:spMk id="16" creationId="{282F81D1-1374-40A1-9241-3051022A0FED}"/>
          </ac:spMkLst>
        </pc:spChg>
        <pc:spChg chg="add mod">
          <ac:chgData name="Klein, Thierry" userId="7d693447-270e-4556-9eef-82d391dd7001" providerId="ADAL" clId="{D43694F5-9C04-4E76-A011-CCBA30A27B6A}" dt="2021-11-22T10:41:51.548" v="317" actId="6549"/>
          <ac:spMkLst>
            <pc:docMk/>
            <pc:sldMk cId="425417129" sldId="452"/>
            <ac:spMk id="16" creationId="{A555D759-DE01-4F87-96E4-29D989554039}"/>
          </ac:spMkLst>
        </pc:spChg>
        <pc:spChg chg="add mod">
          <ac:chgData name="Klein, Thierry" userId="7d693447-270e-4556-9eef-82d391dd7001" providerId="ADAL" clId="{D43694F5-9C04-4E76-A011-CCBA30A27B6A}" dt="2021-11-22T10:41:43.052" v="301" actId="6549"/>
          <ac:spMkLst>
            <pc:docMk/>
            <pc:sldMk cId="425417129" sldId="452"/>
            <ac:spMk id="17" creationId="{92856446-A572-469B-8592-FD11CAED135A}"/>
          </ac:spMkLst>
        </pc:spChg>
        <pc:spChg chg="del mod">
          <ac:chgData name="Klein, Thierry" userId="7d693447-270e-4556-9eef-82d391dd7001" providerId="ADAL" clId="{D43694F5-9C04-4E76-A011-CCBA30A27B6A}" dt="2021-11-22T10:38:44.042" v="177" actId="478"/>
          <ac:spMkLst>
            <pc:docMk/>
            <pc:sldMk cId="425417129" sldId="452"/>
            <ac:spMk id="18" creationId="{72F3A392-E448-4A05-8940-6468BFB308F6}"/>
          </ac:spMkLst>
        </pc:spChg>
        <pc:spChg chg="del">
          <ac:chgData name="Klein, Thierry" userId="7d693447-270e-4556-9eef-82d391dd7001" providerId="ADAL" clId="{D43694F5-9C04-4E76-A011-CCBA30A27B6A}" dt="2021-11-16T09:48:24.991" v="167" actId="478"/>
          <ac:spMkLst>
            <pc:docMk/>
            <pc:sldMk cId="425417129" sldId="452"/>
            <ac:spMk id="19" creationId="{43DC1283-4416-458A-AE3C-88A4C988EF90}"/>
          </ac:spMkLst>
        </pc:spChg>
        <pc:spChg chg="add del mod">
          <ac:chgData name="Klein, Thierry" userId="7d693447-270e-4556-9eef-82d391dd7001" providerId="ADAL" clId="{D43694F5-9C04-4E76-A011-CCBA30A27B6A}" dt="2021-11-22T10:42:35.252" v="323" actId="478"/>
          <ac:spMkLst>
            <pc:docMk/>
            <pc:sldMk cId="425417129" sldId="452"/>
            <ac:spMk id="19" creationId="{FB919624-F756-45D1-923B-8CFCE8687EB5}"/>
          </ac:spMkLst>
        </pc:spChg>
        <pc:spChg chg="del">
          <ac:chgData name="Klein, Thierry" userId="7d693447-270e-4556-9eef-82d391dd7001" providerId="ADAL" clId="{D43694F5-9C04-4E76-A011-CCBA30A27B6A}" dt="2021-11-16T09:48:16.929" v="163" actId="478"/>
          <ac:spMkLst>
            <pc:docMk/>
            <pc:sldMk cId="425417129" sldId="452"/>
            <ac:spMk id="20" creationId="{15D040EB-F298-4059-BC36-0DEBF4D3D807}"/>
          </ac:spMkLst>
        </pc:spChg>
        <pc:spChg chg="add mod">
          <ac:chgData name="Klein, Thierry" userId="7d693447-270e-4556-9eef-82d391dd7001" providerId="ADAL" clId="{D43694F5-9C04-4E76-A011-CCBA30A27B6A}" dt="2021-11-22T10:43:27.287" v="335" actId="1035"/>
          <ac:spMkLst>
            <pc:docMk/>
            <pc:sldMk cId="425417129" sldId="452"/>
            <ac:spMk id="20" creationId="{DF330A0D-C68D-40F7-83A4-A8F7A4BBFE86}"/>
          </ac:spMkLst>
        </pc:spChg>
        <pc:spChg chg="add mod">
          <ac:chgData name="Klein, Thierry" userId="7d693447-270e-4556-9eef-82d391dd7001" providerId="ADAL" clId="{D43694F5-9C04-4E76-A011-CCBA30A27B6A}" dt="2021-11-22T10:43:14.377" v="329" actId="14100"/>
          <ac:spMkLst>
            <pc:docMk/>
            <pc:sldMk cId="425417129" sldId="452"/>
            <ac:spMk id="21" creationId="{8C1CF12E-9114-40DF-8C7C-7270C2158618}"/>
          </ac:spMkLst>
        </pc:spChg>
        <pc:spChg chg="mod ord">
          <ac:chgData name="Klein, Thierry" userId="7d693447-270e-4556-9eef-82d391dd7001" providerId="ADAL" clId="{D43694F5-9C04-4E76-A011-CCBA30A27B6A}" dt="2021-11-22T10:40:50.672" v="260" actId="1076"/>
          <ac:spMkLst>
            <pc:docMk/>
            <pc:sldMk cId="425417129" sldId="452"/>
            <ac:spMk id="22" creationId="{EF2A56A5-4E77-424B-ADF7-8A32AD1A2A64}"/>
          </ac:spMkLst>
        </pc:spChg>
        <pc:spChg chg="del mod">
          <ac:chgData name="Klein, Thierry" userId="7d693447-270e-4556-9eef-82d391dd7001" providerId="ADAL" clId="{D43694F5-9C04-4E76-A011-CCBA30A27B6A}" dt="2021-11-22T10:38:48.240" v="179" actId="478"/>
          <ac:spMkLst>
            <pc:docMk/>
            <pc:sldMk cId="425417129" sldId="452"/>
            <ac:spMk id="23" creationId="{4EC21058-8001-462C-A7E2-05372688448D}"/>
          </ac:spMkLst>
        </pc:spChg>
        <pc:spChg chg="del mod">
          <ac:chgData name="Klein, Thierry" userId="7d693447-270e-4556-9eef-82d391dd7001" providerId="ADAL" clId="{D43694F5-9C04-4E76-A011-CCBA30A27B6A}" dt="2021-11-22T10:38:41.314" v="175" actId="478"/>
          <ac:spMkLst>
            <pc:docMk/>
            <pc:sldMk cId="425417129" sldId="452"/>
            <ac:spMk id="25" creationId="{A4B5ED7F-70AD-4E92-BA6E-6B63D9DC8716}"/>
          </ac:spMkLst>
        </pc:spChg>
        <pc:spChg chg="del mod">
          <ac:chgData name="Klein, Thierry" userId="7d693447-270e-4556-9eef-82d391dd7001" providerId="ADAL" clId="{D43694F5-9C04-4E76-A011-CCBA30A27B6A}" dt="2021-11-22T10:38:42.190" v="176" actId="478"/>
          <ac:spMkLst>
            <pc:docMk/>
            <pc:sldMk cId="425417129" sldId="452"/>
            <ac:spMk id="26" creationId="{927A7DC4-BF64-4215-875A-90419CD4AA8F}"/>
          </ac:spMkLst>
        </pc:spChg>
        <pc:spChg chg="del">
          <ac:chgData name="Klein, Thierry" userId="7d693447-270e-4556-9eef-82d391dd7001" providerId="ADAL" clId="{D43694F5-9C04-4E76-A011-CCBA30A27B6A}" dt="2021-11-16T09:48:23.059" v="166" actId="478"/>
          <ac:spMkLst>
            <pc:docMk/>
            <pc:sldMk cId="425417129" sldId="452"/>
            <ac:spMk id="27" creationId="{A0B94771-FA26-4662-9931-2B61FBDA7908}"/>
          </ac:spMkLst>
        </pc:spChg>
        <pc:picChg chg="add mod">
          <ac:chgData name="Klein, Thierry" userId="7d693447-270e-4556-9eef-82d391dd7001" providerId="ADAL" clId="{D43694F5-9C04-4E76-A011-CCBA30A27B6A}" dt="2021-11-16T09:53:27.109" v="171" actId="1076"/>
          <ac:picMkLst>
            <pc:docMk/>
            <pc:sldMk cId="425417129" sldId="452"/>
            <ac:picMk id="5" creationId="{B2CA123C-8938-4E1C-8DFA-74C6A0177032}"/>
          </ac:picMkLst>
        </pc:picChg>
        <pc:picChg chg="del mod">
          <ac:chgData name="Klein, Thierry" userId="7d693447-270e-4556-9eef-82d391dd7001" providerId="ADAL" clId="{D43694F5-9C04-4E76-A011-CCBA30A27B6A}" dt="2021-11-16T09:48:05.075" v="155" actId="478"/>
          <ac:picMkLst>
            <pc:docMk/>
            <pc:sldMk cId="425417129" sldId="452"/>
            <ac:picMk id="7" creationId="{CD721C3B-1902-484E-B43E-33DCF0C0EFD5}"/>
          </ac:picMkLst>
        </pc:picChg>
        <pc:picChg chg="del mod">
          <ac:chgData name="Klein, Thierry" userId="7d693447-270e-4556-9eef-82d391dd7001" providerId="ADAL" clId="{D43694F5-9C04-4E76-A011-CCBA30A27B6A}" dt="2021-11-16T09:47:40.852" v="147" actId="478"/>
          <ac:picMkLst>
            <pc:docMk/>
            <pc:sldMk cId="425417129" sldId="452"/>
            <ac:picMk id="10" creationId="{F35A0916-2D76-4D6E-9724-A51A5E3111B1}"/>
          </ac:picMkLst>
        </pc:picChg>
        <pc:picChg chg="del mod">
          <ac:chgData name="Klein, Thierry" userId="7d693447-270e-4556-9eef-82d391dd7001" providerId="ADAL" clId="{D43694F5-9C04-4E76-A011-CCBA30A27B6A}" dt="2021-11-22T10:38:44.827" v="178" actId="478"/>
          <ac:picMkLst>
            <pc:docMk/>
            <pc:sldMk cId="425417129" sldId="452"/>
            <ac:picMk id="11" creationId="{90F24514-DC04-4746-BA08-3DC4ABC0B002}"/>
          </ac:picMkLst>
        </pc:picChg>
        <pc:picChg chg="del mod">
          <ac:chgData name="Klein, Thierry" userId="7d693447-270e-4556-9eef-82d391dd7001" providerId="ADAL" clId="{D43694F5-9C04-4E76-A011-CCBA30A27B6A}" dt="2021-11-16T09:48:07.138" v="157" actId="478"/>
          <ac:picMkLst>
            <pc:docMk/>
            <pc:sldMk cId="425417129" sldId="452"/>
            <ac:picMk id="21" creationId="{44B3B667-740A-4387-B4A0-7A6440922244}"/>
          </ac:picMkLst>
        </pc:picChg>
      </pc:sldChg>
      <pc:sldChg chg="addSp delSp modSp add mod">
        <pc:chgData name="Klein, Thierry" userId="7d693447-270e-4556-9eef-82d391dd7001" providerId="ADAL" clId="{D43694F5-9C04-4E76-A011-CCBA30A27B6A}" dt="2021-11-22T11:15:48.911" v="521" actId="478"/>
        <pc:sldMkLst>
          <pc:docMk/>
          <pc:sldMk cId="476454161" sldId="453"/>
        </pc:sldMkLst>
        <pc:spChg chg="add mod ord">
          <ac:chgData name="Klein, Thierry" userId="7d693447-270e-4556-9eef-82d391dd7001" providerId="ADAL" clId="{D43694F5-9C04-4E76-A011-CCBA30A27B6A}" dt="2021-11-22T11:11:26.570" v="449" actId="1076"/>
          <ac:spMkLst>
            <pc:docMk/>
            <pc:sldMk cId="476454161" sldId="453"/>
            <ac:spMk id="9" creationId="{32172A75-7F1C-4785-98FC-D251AF324EEF}"/>
          </ac:spMkLst>
        </pc:spChg>
        <pc:spChg chg="add del mod">
          <ac:chgData name="Klein, Thierry" userId="7d693447-270e-4556-9eef-82d391dd7001" providerId="ADAL" clId="{D43694F5-9C04-4E76-A011-CCBA30A27B6A}" dt="2021-11-22T10:49:01.795" v="340" actId="478"/>
          <ac:spMkLst>
            <pc:docMk/>
            <pc:sldMk cId="476454161" sldId="453"/>
            <ac:spMk id="12" creationId="{EC095F20-3C23-4698-9F8A-926003649C57}"/>
          </ac:spMkLst>
        </pc:spChg>
        <pc:spChg chg="add del mod">
          <ac:chgData name="Klein, Thierry" userId="7d693447-270e-4556-9eef-82d391dd7001" providerId="ADAL" clId="{D43694F5-9C04-4E76-A011-CCBA30A27B6A}" dt="2021-11-22T10:49:43.528" v="347" actId="478"/>
          <ac:spMkLst>
            <pc:docMk/>
            <pc:sldMk cId="476454161" sldId="453"/>
            <ac:spMk id="13" creationId="{D0603318-0E09-41F1-9094-A8FFD5F4A1E9}"/>
          </ac:spMkLst>
        </pc:spChg>
        <pc:spChg chg="del">
          <ac:chgData name="Klein, Thierry" userId="7d693447-270e-4556-9eef-82d391dd7001" providerId="ADAL" clId="{D43694F5-9C04-4E76-A011-CCBA30A27B6A}" dt="2021-11-22T10:42:26.460" v="320" actId="478"/>
          <ac:spMkLst>
            <pc:docMk/>
            <pc:sldMk cId="476454161" sldId="453"/>
            <ac:spMk id="14" creationId="{6D8B52E8-07FB-4F24-AB3D-C26CC6ED4614}"/>
          </ac:spMkLst>
        </pc:spChg>
        <pc:spChg chg="del">
          <ac:chgData name="Klein, Thierry" userId="7d693447-270e-4556-9eef-82d391dd7001" providerId="ADAL" clId="{D43694F5-9C04-4E76-A011-CCBA30A27B6A}" dt="2021-11-22T10:42:30.506" v="322" actId="478"/>
          <ac:spMkLst>
            <pc:docMk/>
            <pc:sldMk cId="476454161" sldId="453"/>
            <ac:spMk id="15" creationId="{7DCD8B27-8569-420A-A000-3D4DD5CBF3BB}"/>
          </ac:spMkLst>
        </pc:spChg>
        <pc:spChg chg="del mod">
          <ac:chgData name="Klein, Thierry" userId="7d693447-270e-4556-9eef-82d391dd7001" providerId="ADAL" clId="{D43694F5-9C04-4E76-A011-CCBA30A27B6A}" dt="2021-11-22T10:56:25.506" v="377" actId="478"/>
          <ac:spMkLst>
            <pc:docMk/>
            <pc:sldMk cId="476454161" sldId="453"/>
            <ac:spMk id="16" creationId="{A555D759-DE01-4F87-96E4-29D989554039}"/>
          </ac:spMkLst>
        </pc:spChg>
        <pc:spChg chg="mod">
          <ac:chgData name="Klein, Thierry" userId="7d693447-270e-4556-9eef-82d391dd7001" providerId="ADAL" clId="{D43694F5-9C04-4E76-A011-CCBA30A27B6A}" dt="2021-11-22T11:11:48.885" v="454" actId="14100"/>
          <ac:spMkLst>
            <pc:docMk/>
            <pc:sldMk cId="476454161" sldId="453"/>
            <ac:spMk id="17" creationId="{92856446-A572-469B-8592-FD11CAED135A}"/>
          </ac:spMkLst>
        </pc:spChg>
        <pc:spChg chg="del">
          <ac:chgData name="Klein, Thierry" userId="7d693447-270e-4556-9eef-82d391dd7001" providerId="ADAL" clId="{D43694F5-9C04-4E76-A011-CCBA30A27B6A}" dt="2021-11-22T10:42:29.569" v="321" actId="478"/>
          <ac:spMkLst>
            <pc:docMk/>
            <pc:sldMk cId="476454161" sldId="453"/>
            <ac:spMk id="19" creationId="{FB919624-F756-45D1-923B-8CFCE8687EB5}"/>
          </ac:spMkLst>
        </pc:spChg>
        <pc:spChg chg="del">
          <ac:chgData name="Klein, Thierry" userId="7d693447-270e-4556-9eef-82d391dd7001" providerId="ADAL" clId="{D43694F5-9C04-4E76-A011-CCBA30A27B6A}" dt="2021-11-22T10:48:48.019" v="336" actId="478"/>
          <ac:spMkLst>
            <pc:docMk/>
            <pc:sldMk cId="476454161" sldId="453"/>
            <ac:spMk id="22" creationId="{EF2A56A5-4E77-424B-ADF7-8A32AD1A2A64}"/>
          </ac:spMkLst>
        </pc:spChg>
        <pc:spChg chg="add mod">
          <ac:chgData name="Klein, Thierry" userId="7d693447-270e-4556-9eef-82d391dd7001" providerId="ADAL" clId="{D43694F5-9C04-4E76-A011-CCBA30A27B6A}" dt="2021-11-22T11:13:48.363" v="505" actId="1076"/>
          <ac:spMkLst>
            <pc:docMk/>
            <pc:sldMk cId="476454161" sldId="453"/>
            <ac:spMk id="42" creationId="{27CDADA1-B2CB-4828-A11A-C45808124FBC}"/>
          </ac:spMkLst>
        </pc:spChg>
        <pc:spChg chg="add mod">
          <ac:chgData name="Klein, Thierry" userId="7d693447-270e-4556-9eef-82d391dd7001" providerId="ADAL" clId="{D43694F5-9C04-4E76-A011-CCBA30A27B6A}" dt="2021-11-22T11:13:05.727" v="500" actId="14100"/>
          <ac:spMkLst>
            <pc:docMk/>
            <pc:sldMk cId="476454161" sldId="453"/>
            <ac:spMk id="43" creationId="{CC75CA1E-6A47-4795-B34A-F67684829C12}"/>
          </ac:spMkLst>
        </pc:spChg>
        <pc:picChg chg="del mod">
          <ac:chgData name="Klein, Thierry" userId="7d693447-270e-4556-9eef-82d391dd7001" providerId="ADAL" clId="{D43694F5-9C04-4E76-A011-CCBA30A27B6A}" dt="2021-11-22T11:09:50.347" v="420" actId="478"/>
          <ac:picMkLst>
            <pc:docMk/>
            <pc:sldMk cId="476454161" sldId="453"/>
            <ac:picMk id="5" creationId="{B2CA123C-8938-4E1C-8DFA-74C6A0177032}"/>
          </ac:picMkLst>
        </pc:picChg>
        <pc:picChg chg="add del mod">
          <ac:chgData name="Klein, Thierry" userId="7d693447-270e-4556-9eef-82d391dd7001" providerId="ADAL" clId="{D43694F5-9C04-4E76-A011-CCBA30A27B6A}" dt="2021-11-22T11:07:32.854" v="410" actId="478"/>
          <ac:picMkLst>
            <pc:docMk/>
            <pc:sldMk cId="476454161" sldId="453"/>
            <ac:picMk id="11" creationId="{E0CC85AC-0083-4CB9-A5EF-7F1DF0385E25}"/>
          </ac:picMkLst>
        </pc:picChg>
        <pc:picChg chg="add del mod">
          <ac:chgData name="Klein, Thierry" userId="7d693447-270e-4556-9eef-82d391dd7001" providerId="ADAL" clId="{D43694F5-9C04-4E76-A011-CCBA30A27B6A}" dt="2021-11-22T11:09:34.302" v="415" actId="478"/>
          <ac:picMkLst>
            <pc:docMk/>
            <pc:sldMk cId="476454161" sldId="453"/>
            <ac:picMk id="23" creationId="{9FBC41F8-A833-417D-ADE9-A565332A0505}"/>
          </ac:picMkLst>
        </pc:picChg>
        <pc:picChg chg="add mod">
          <ac:chgData name="Klein, Thierry" userId="7d693447-270e-4556-9eef-82d391dd7001" providerId="ADAL" clId="{D43694F5-9C04-4E76-A011-CCBA30A27B6A}" dt="2021-11-22T11:10:43.025" v="437" actId="1076"/>
          <ac:picMkLst>
            <pc:docMk/>
            <pc:sldMk cId="476454161" sldId="453"/>
            <ac:picMk id="25" creationId="{CF626591-0B6E-4C68-8092-2A13D505B078}"/>
          </ac:picMkLst>
        </pc:picChg>
        <pc:picChg chg="add mod">
          <ac:chgData name="Klein, Thierry" userId="7d693447-270e-4556-9eef-82d391dd7001" providerId="ADAL" clId="{D43694F5-9C04-4E76-A011-CCBA30A27B6A}" dt="2021-11-22T11:12:08.602" v="456" actId="1076"/>
          <ac:picMkLst>
            <pc:docMk/>
            <pc:sldMk cId="476454161" sldId="453"/>
            <ac:picMk id="41" creationId="{2AB31CDA-0789-48E8-A439-2837312B8539}"/>
          </ac:picMkLst>
        </pc:picChg>
        <pc:picChg chg="add mod">
          <ac:chgData name="Klein, Thierry" userId="7d693447-270e-4556-9eef-82d391dd7001" providerId="ADAL" clId="{D43694F5-9C04-4E76-A011-CCBA30A27B6A}" dt="2021-11-22T11:14:33.585" v="512" actId="692"/>
          <ac:picMkLst>
            <pc:docMk/>
            <pc:sldMk cId="476454161" sldId="453"/>
            <ac:picMk id="53" creationId="{D6079BA4-D5AD-4389-BE6F-13BFD03BB505}"/>
          </ac:picMkLst>
        </pc:picChg>
        <pc:cxnChg chg="add mod ord">
          <ac:chgData name="Klein, Thierry" userId="7d693447-270e-4556-9eef-82d391dd7001" providerId="ADAL" clId="{D43694F5-9C04-4E76-A011-CCBA30A27B6A}" dt="2021-11-22T11:11:48.885" v="454" actId="14100"/>
          <ac:cxnSpMkLst>
            <pc:docMk/>
            <pc:sldMk cId="476454161" sldId="453"/>
            <ac:cxnSpMk id="7" creationId="{B3625437-2519-4B9D-AB9C-118AB4149FCE}"/>
          </ac:cxnSpMkLst>
        </pc:cxnChg>
        <pc:cxnChg chg="add mod">
          <ac:chgData name="Klein, Thierry" userId="7d693447-270e-4556-9eef-82d391dd7001" providerId="ADAL" clId="{D43694F5-9C04-4E76-A011-CCBA30A27B6A}" dt="2021-11-22T11:14:44.709" v="513" actId="14100"/>
          <ac:cxnSpMkLst>
            <pc:docMk/>
            <pc:sldMk cId="476454161" sldId="453"/>
            <ac:cxnSpMk id="44" creationId="{AF4AC950-8F95-4FA0-B758-E76BB6975C4D}"/>
          </ac:cxnSpMkLst>
        </pc:cxnChg>
        <pc:cxnChg chg="add mod">
          <ac:chgData name="Klein, Thierry" userId="7d693447-270e-4556-9eef-82d391dd7001" providerId="ADAL" clId="{D43694F5-9C04-4E76-A011-CCBA30A27B6A}" dt="2021-11-22T11:14:55.459" v="517" actId="14100"/>
          <ac:cxnSpMkLst>
            <pc:docMk/>
            <pc:sldMk cId="476454161" sldId="453"/>
            <ac:cxnSpMk id="55" creationId="{F6A77F7D-F90E-4F34-8E17-6559C04C36E1}"/>
          </ac:cxnSpMkLst>
        </pc:cxnChg>
        <pc:cxnChg chg="add del mod">
          <ac:chgData name="Klein, Thierry" userId="7d693447-270e-4556-9eef-82d391dd7001" providerId="ADAL" clId="{D43694F5-9C04-4E76-A011-CCBA30A27B6A}" dt="2021-11-22T11:15:48.911" v="521" actId="478"/>
          <ac:cxnSpMkLst>
            <pc:docMk/>
            <pc:sldMk cId="476454161" sldId="453"/>
            <ac:cxnSpMk id="58" creationId="{1B7E68D5-BF96-4F16-A664-D768C67C7BF9}"/>
          </ac:cxnSpMkLst>
        </pc:cxnChg>
      </pc:sldChg>
      <pc:sldChg chg="modSp add mod ord">
        <pc:chgData name="Klein, Thierry" userId="7d693447-270e-4556-9eef-82d391dd7001" providerId="ADAL" clId="{D43694F5-9C04-4E76-A011-CCBA30A27B6A}" dt="2021-11-22T11:05:17.159" v="409"/>
        <pc:sldMkLst>
          <pc:docMk/>
          <pc:sldMk cId="4047582440" sldId="454"/>
        </pc:sldMkLst>
        <pc:spChg chg="mod">
          <ac:chgData name="Klein, Thierry" userId="7d693447-270e-4556-9eef-82d391dd7001" providerId="ADAL" clId="{D43694F5-9C04-4E76-A011-CCBA30A27B6A}" dt="2021-11-22T11:05:02.668" v="407" actId="20577"/>
          <ac:spMkLst>
            <pc:docMk/>
            <pc:sldMk cId="4047582440" sldId="454"/>
            <ac:spMk id="2" creationId="{B7C73ACC-1D0F-4EDF-A56F-6D224ED87444}"/>
          </ac:spMkLst>
        </pc:spChg>
      </pc:sldChg>
      <pc:sldChg chg="addSp delSp modSp add mod">
        <pc:chgData name="Klein, Thierry" userId="7d693447-270e-4556-9eef-82d391dd7001" providerId="ADAL" clId="{D43694F5-9C04-4E76-A011-CCBA30A27B6A}" dt="2021-11-22T13:33:50.073" v="932" actId="1076"/>
        <pc:sldMkLst>
          <pc:docMk/>
          <pc:sldMk cId="3805489739" sldId="455"/>
        </pc:sldMkLst>
        <pc:spChg chg="mod">
          <ac:chgData name="Klein, Thierry" userId="7d693447-270e-4556-9eef-82d391dd7001" providerId="ADAL" clId="{D43694F5-9C04-4E76-A011-CCBA30A27B6A}" dt="2021-11-22T11:26:49.736" v="757" actId="20577"/>
          <ac:spMkLst>
            <pc:docMk/>
            <pc:sldMk cId="3805489739" sldId="455"/>
            <ac:spMk id="2" creationId="{B7C73ACC-1D0F-4EDF-A56F-6D224ED87444}"/>
          </ac:spMkLst>
        </pc:spChg>
        <pc:spChg chg="mod ord">
          <ac:chgData name="Klein, Thierry" userId="7d693447-270e-4556-9eef-82d391dd7001" providerId="ADAL" clId="{D43694F5-9C04-4E76-A011-CCBA30A27B6A}" dt="2021-11-22T11:24:35.346" v="719" actId="1035"/>
          <ac:spMkLst>
            <pc:docMk/>
            <pc:sldMk cId="3805489739" sldId="455"/>
            <ac:spMk id="9" creationId="{32172A75-7F1C-4785-98FC-D251AF324EEF}"/>
          </ac:spMkLst>
        </pc:spChg>
        <pc:spChg chg="mod ord">
          <ac:chgData name="Klein, Thierry" userId="7d693447-270e-4556-9eef-82d391dd7001" providerId="ADAL" clId="{D43694F5-9C04-4E76-A011-CCBA30A27B6A}" dt="2021-11-22T11:20:53.645" v="590" actId="1076"/>
          <ac:spMkLst>
            <pc:docMk/>
            <pc:sldMk cId="3805489739" sldId="455"/>
            <ac:spMk id="17" creationId="{92856446-A572-469B-8592-FD11CAED135A}"/>
          </ac:spMkLst>
        </pc:spChg>
        <pc:spChg chg="mod ord">
          <ac:chgData name="Klein, Thierry" userId="7d693447-270e-4556-9eef-82d391dd7001" providerId="ADAL" clId="{D43694F5-9C04-4E76-A011-CCBA30A27B6A}" dt="2021-11-22T11:23:26.823" v="658" actId="1076"/>
          <ac:spMkLst>
            <pc:docMk/>
            <pc:sldMk cId="3805489739" sldId="455"/>
            <ac:spMk id="42" creationId="{27CDADA1-B2CB-4828-A11A-C45808124FBC}"/>
          </ac:spMkLst>
        </pc:spChg>
        <pc:spChg chg="mod ord">
          <ac:chgData name="Klein, Thierry" userId="7d693447-270e-4556-9eef-82d391dd7001" providerId="ADAL" clId="{D43694F5-9C04-4E76-A011-CCBA30A27B6A}" dt="2021-11-22T11:23:54.107" v="665" actId="14100"/>
          <ac:spMkLst>
            <pc:docMk/>
            <pc:sldMk cId="3805489739" sldId="455"/>
            <ac:spMk id="43" creationId="{CC75CA1E-6A47-4795-B34A-F67684829C12}"/>
          </ac:spMkLst>
        </pc:spChg>
        <pc:spChg chg="add mod ord">
          <ac:chgData name="Klein, Thierry" userId="7d693447-270e-4556-9eef-82d391dd7001" providerId="ADAL" clId="{D43694F5-9C04-4E76-A011-CCBA30A27B6A}" dt="2021-11-22T13:33:50.073" v="932" actId="1076"/>
          <ac:spMkLst>
            <pc:docMk/>
            <pc:sldMk cId="3805489739" sldId="455"/>
            <ac:spMk id="66" creationId="{CED941ED-9E20-46AE-B672-D8375FCF8D0E}"/>
          </ac:spMkLst>
        </pc:spChg>
        <pc:spChg chg="add mod ord">
          <ac:chgData name="Klein, Thierry" userId="7d693447-270e-4556-9eef-82d391dd7001" providerId="ADAL" clId="{D43694F5-9C04-4E76-A011-CCBA30A27B6A}" dt="2021-11-22T11:27:02.381" v="760" actId="14100"/>
          <ac:spMkLst>
            <pc:docMk/>
            <pc:sldMk cId="3805489739" sldId="455"/>
            <ac:spMk id="67" creationId="{0FD49213-5033-4809-BD2A-E4F222A1E963}"/>
          </ac:spMkLst>
        </pc:spChg>
        <pc:picChg chg="add del mod">
          <ac:chgData name="Klein, Thierry" userId="7d693447-270e-4556-9eef-82d391dd7001" providerId="ADAL" clId="{D43694F5-9C04-4E76-A011-CCBA30A27B6A}" dt="2021-11-22T11:19:43.164" v="575" actId="478"/>
          <ac:picMkLst>
            <pc:docMk/>
            <pc:sldMk cId="3805489739" sldId="455"/>
            <ac:picMk id="11" creationId="{18FF0EC3-90EF-4082-9793-06D62D70F6B3}"/>
          </ac:picMkLst>
        </pc:picChg>
        <pc:picChg chg="del">
          <ac:chgData name="Klein, Thierry" userId="7d693447-270e-4556-9eef-82d391dd7001" providerId="ADAL" clId="{D43694F5-9C04-4E76-A011-CCBA30A27B6A}" dt="2021-11-22T11:17:01.254" v="522" actId="478"/>
          <ac:picMkLst>
            <pc:docMk/>
            <pc:sldMk cId="3805489739" sldId="455"/>
            <ac:picMk id="25" creationId="{CF626591-0B6E-4C68-8092-2A13D505B078}"/>
          </ac:picMkLst>
        </pc:picChg>
        <pc:picChg chg="add mod">
          <ac:chgData name="Klein, Thierry" userId="7d693447-270e-4556-9eef-82d391dd7001" providerId="ADAL" clId="{D43694F5-9C04-4E76-A011-CCBA30A27B6A}" dt="2021-11-22T11:23:39.910" v="662" actId="1076"/>
          <ac:picMkLst>
            <pc:docMk/>
            <pc:sldMk cId="3805489739" sldId="455"/>
            <ac:picMk id="34" creationId="{8AE0C118-E19C-4A4D-B874-C912063FC4D7}"/>
          </ac:picMkLst>
        </pc:picChg>
        <pc:picChg chg="del">
          <ac:chgData name="Klein, Thierry" userId="7d693447-270e-4556-9eef-82d391dd7001" providerId="ADAL" clId="{D43694F5-9C04-4E76-A011-CCBA30A27B6A}" dt="2021-11-22T11:20:06.179" v="580" actId="478"/>
          <ac:picMkLst>
            <pc:docMk/>
            <pc:sldMk cId="3805489739" sldId="455"/>
            <ac:picMk id="41" creationId="{2AB31CDA-0789-48E8-A439-2837312B8539}"/>
          </ac:picMkLst>
        </pc:picChg>
        <pc:picChg chg="del mod">
          <ac:chgData name="Klein, Thierry" userId="7d693447-270e-4556-9eef-82d391dd7001" providerId="ADAL" clId="{D43694F5-9C04-4E76-A011-CCBA30A27B6A}" dt="2021-11-22T11:18:30.062" v="560" actId="478"/>
          <ac:picMkLst>
            <pc:docMk/>
            <pc:sldMk cId="3805489739" sldId="455"/>
            <ac:picMk id="53" creationId="{D6079BA4-D5AD-4389-BE6F-13BFD03BB505}"/>
          </ac:picMkLst>
        </pc:picChg>
        <pc:picChg chg="add mod">
          <ac:chgData name="Klein, Thierry" userId="7d693447-270e-4556-9eef-82d391dd7001" providerId="ADAL" clId="{D43694F5-9C04-4E76-A011-CCBA30A27B6A}" dt="2021-11-22T11:26:20.121" v="729" actId="1076"/>
          <ac:picMkLst>
            <pc:docMk/>
            <pc:sldMk cId="3805489739" sldId="455"/>
            <ac:picMk id="69" creationId="{257EEB4F-ACB3-4C6E-9F47-BF578B64577E}"/>
          </ac:picMkLst>
        </pc:picChg>
        <pc:cxnChg chg="mod ord">
          <ac:chgData name="Klein, Thierry" userId="7d693447-270e-4556-9eef-82d391dd7001" providerId="ADAL" clId="{D43694F5-9C04-4E76-A011-CCBA30A27B6A}" dt="2021-11-22T11:24:35.346" v="719" actId="1035"/>
          <ac:cxnSpMkLst>
            <pc:docMk/>
            <pc:sldMk cId="3805489739" sldId="455"/>
            <ac:cxnSpMk id="7" creationId="{B3625437-2519-4B9D-AB9C-118AB4149FCE}"/>
          </ac:cxnSpMkLst>
        </pc:cxnChg>
        <pc:cxnChg chg="mod ord">
          <ac:chgData name="Klein, Thierry" userId="7d693447-270e-4556-9eef-82d391dd7001" providerId="ADAL" clId="{D43694F5-9C04-4E76-A011-CCBA30A27B6A}" dt="2021-11-22T11:23:54.107" v="665" actId="14100"/>
          <ac:cxnSpMkLst>
            <pc:docMk/>
            <pc:sldMk cId="3805489739" sldId="455"/>
            <ac:cxnSpMk id="44" creationId="{AF4AC950-8F95-4FA0-B758-E76BB6975C4D}"/>
          </ac:cxnSpMkLst>
        </pc:cxnChg>
        <pc:cxnChg chg="del mod">
          <ac:chgData name="Klein, Thierry" userId="7d693447-270e-4556-9eef-82d391dd7001" providerId="ADAL" clId="{D43694F5-9C04-4E76-A011-CCBA30A27B6A}" dt="2021-11-22T11:18:36.773" v="562" actId="478"/>
          <ac:cxnSpMkLst>
            <pc:docMk/>
            <pc:sldMk cId="3805489739" sldId="455"/>
            <ac:cxnSpMk id="55" creationId="{F6A77F7D-F90E-4F34-8E17-6559C04C36E1}"/>
          </ac:cxnSpMkLst>
        </pc:cxnChg>
        <pc:cxnChg chg="del">
          <ac:chgData name="Klein, Thierry" userId="7d693447-270e-4556-9eef-82d391dd7001" providerId="ADAL" clId="{D43694F5-9C04-4E76-A011-CCBA30A27B6A}" dt="2021-11-22T11:15:45.585" v="520" actId="478"/>
          <ac:cxnSpMkLst>
            <pc:docMk/>
            <pc:sldMk cId="3805489739" sldId="455"/>
            <ac:cxnSpMk id="58" creationId="{1B7E68D5-BF96-4F16-A664-D768C67C7BF9}"/>
          </ac:cxnSpMkLst>
        </pc:cxnChg>
        <pc:cxnChg chg="add mod">
          <ac:chgData name="Klein, Thierry" userId="7d693447-270e-4556-9eef-82d391dd7001" providerId="ADAL" clId="{D43694F5-9C04-4E76-A011-CCBA30A27B6A}" dt="2021-11-22T13:33:50.073" v="932" actId="1076"/>
          <ac:cxnSpMkLst>
            <pc:docMk/>
            <pc:sldMk cId="3805489739" sldId="455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2T13:51:06.320" v="1083" actId="20577"/>
        <pc:sldMkLst>
          <pc:docMk/>
          <pc:sldMk cId="836663580" sldId="456"/>
        </pc:sldMkLst>
        <pc:spChg chg="mod">
          <ac:chgData name="Klein, Thierry" userId="7d693447-270e-4556-9eef-82d391dd7001" providerId="ADAL" clId="{D43694F5-9C04-4E76-A011-CCBA30A27B6A}" dt="2021-11-22T13:51:06.320" v="1083" actId="20577"/>
          <ac:spMkLst>
            <pc:docMk/>
            <pc:sldMk cId="836663580" sldId="456"/>
            <ac:spMk id="2" creationId="{B7C73ACC-1D0F-4EDF-A56F-6D224ED87444}"/>
          </ac:spMkLst>
        </pc:spChg>
        <pc:spChg chg="mod ord">
          <ac:chgData name="Klein, Thierry" userId="7d693447-270e-4556-9eef-82d391dd7001" providerId="ADAL" clId="{D43694F5-9C04-4E76-A011-CCBA30A27B6A}" dt="2021-11-22T13:48:40.301" v="981" actId="14100"/>
          <ac:spMkLst>
            <pc:docMk/>
            <pc:sldMk cId="836663580" sldId="456"/>
            <ac:spMk id="9" creationId="{32172A75-7F1C-4785-98FC-D251AF324EEF}"/>
          </ac:spMkLst>
        </pc:spChg>
        <pc:spChg chg="mod">
          <ac:chgData name="Klein, Thierry" userId="7d693447-270e-4556-9eef-82d391dd7001" providerId="ADAL" clId="{D43694F5-9C04-4E76-A011-CCBA30A27B6A}" dt="2021-11-22T13:49:08.629" v="1029" actId="1076"/>
          <ac:spMkLst>
            <pc:docMk/>
            <pc:sldMk cId="836663580" sldId="456"/>
            <ac:spMk id="17" creationId="{92856446-A572-469B-8592-FD11CAED135A}"/>
          </ac:spMkLst>
        </pc:spChg>
        <pc:spChg chg="add mod">
          <ac:chgData name="Klein, Thierry" userId="7d693447-270e-4556-9eef-82d391dd7001" providerId="ADAL" clId="{D43694F5-9C04-4E76-A011-CCBA30A27B6A}" dt="2021-11-22T13:50:21.558" v="1052" actId="1076"/>
          <ac:spMkLst>
            <pc:docMk/>
            <pc:sldMk cId="836663580" sldId="456"/>
            <ac:spMk id="36" creationId="{C7584163-1D52-4829-BC19-DD67D52EA5E5}"/>
          </ac:spMkLst>
        </pc:spChg>
        <pc:spChg chg="add mod ord">
          <ac:chgData name="Klein, Thierry" userId="7d693447-270e-4556-9eef-82d391dd7001" providerId="ADAL" clId="{D43694F5-9C04-4E76-A011-CCBA30A27B6A}" dt="2021-11-22T13:50:14.570" v="1051" actId="1076"/>
          <ac:spMkLst>
            <pc:docMk/>
            <pc:sldMk cId="836663580" sldId="456"/>
            <ac:spMk id="37" creationId="{78FB5BCF-0E9C-4726-920E-8AD83F3BD69D}"/>
          </ac:spMkLst>
        </pc:spChg>
        <pc:spChg chg="del mod">
          <ac:chgData name="Klein, Thierry" userId="7d693447-270e-4556-9eef-82d391dd7001" providerId="ADAL" clId="{D43694F5-9C04-4E76-A011-CCBA30A27B6A}" dt="2021-11-22T13:49:24.691" v="1039" actId="478"/>
          <ac:spMkLst>
            <pc:docMk/>
            <pc:sldMk cId="836663580" sldId="456"/>
            <ac:spMk id="42" creationId="{27CDADA1-B2CB-4828-A11A-C45808124FBC}"/>
          </ac:spMkLst>
        </pc:spChg>
        <pc:spChg chg="del mod">
          <ac:chgData name="Klein, Thierry" userId="7d693447-270e-4556-9eef-82d391dd7001" providerId="ADAL" clId="{D43694F5-9C04-4E76-A011-CCBA30A27B6A}" dt="2021-11-22T13:49:22.675" v="1037" actId="478"/>
          <ac:spMkLst>
            <pc:docMk/>
            <pc:sldMk cId="836663580" sldId="456"/>
            <ac:spMk id="43" creationId="{CC75CA1E-6A47-4795-B34A-F67684829C12}"/>
          </ac:spMkLst>
        </pc:spChg>
        <pc:spChg chg="del mod">
          <ac:chgData name="Klein, Thierry" userId="7d693447-270e-4556-9eef-82d391dd7001" providerId="ADAL" clId="{D43694F5-9C04-4E76-A011-CCBA30A27B6A}" dt="2021-11-22T13:49:26.026" v="1040" actId="478"/>
          <ac:spMkLst>
            <pc:docMk/>
            <pc:sldMk cId="836663580" sldId="456"/>
            <ac:spMk id="66" creationId="{CED941ED-9E20-46AE-B672-D8375FCF8D0E}"/>
          </ac:spMkLst>
        </pc:spChg>
        <pc:spChg chg="del mod">
          <ac:chgData name="Klein, Thierry" userId="7d693447-270e-4556-9eef-82d391dd7001" providerId="ADAL" clId="{D43694F5-9C04-4E76-A011-CCBA30A27B6A}" dt="2021-11-22T13:49:27.552" v="1042" actId="478"/>
          <ac:spMkLst>
            <pc:docMk/>
            <pc:sldMk cId="836663580" sldId="456"/>
            <ac:spMk id="67" creationId="{0FD49213-5033-4809-BD2A-E4F222A1E963}"/>
          </ac:spMkLst>
        </pc:spChg>
        <pc:picChg chg="add del mod">
          <ac:chgData name="Klein, Thierry" userId="7d693447-270e-4556-9eef-82d391dd7001" providerId="ADAL" clId="{D43694F5-9C04-4E76-A011-CCBA30A27B6A}" dt="2021-11-22T13:46:04.962" v="955" actId="478"/>
          <ac:picMkLst>
            <pc:docMk/>
            <pc:sldMk cId="836663580" sldId="456"/>
            <ac:picMk id="13" creationId="{18547D4E-96B0-44B4-AC07-AB6EA8689779}"/>
          </ac:picMkLst>
        </pc:picChg>
        <pc:picChg chg="add del mod">
          <ac:chgData name="Klein, Thierry" userId="7d693447-270e-4556-9eef-82d391dd7001" providerId="ADAL" clId="{D43694F5-9C04-4E76-A011-CCBA30A27B6A}" dt="2021-11-22T13:47:35.201" v="967" actId="478"/>
          <ac:picMkLst>
            <pc:docMk/>
            <pc:sldMk cId="836663580" sldId="456"/>
            <ac:picMk id="15" creationId="{CCB13138-2009-476B-8C26-77A2AC18CF5F}"/>
          </ac:picMkLst>
        </pc:picChg>
        <pc:picChg chg="add del mod">
          <ac:chgData name="Klein, Thierry" userId="7d693447-270e-4556-9eef-82d391dd7001" providerId="ADAL" clId="{D43694F5-9C04-4E76-A011-CCBA30A27B6A}" dt="2021-11-22T13:47:04.825" v="962" actId="478"/>
          <ac:picMkLst>
            <pc:docMk/>
            <pc:sldMk cId="836663580" sldId="456"/>
            <ac:picMk id="18" creationId="{B31F3D2E-4DF5-41DF-96E8-1AC4865A3FB9}"/>
          </ac:picMkLst>
        </pc:picChg>
        <pc:picChg chg="add mod">
          <ac:chgData name="Klein, Thierry" userId="7d693447-270e-4556-9eef-82d391dd7001" providerId="ADAL" clId="{D43694F5-9C04-4E76-A011-CCBA30A27B6A}" dt="2021-11-22T13:48:06.399" v="974" actId="14100"/>
          <ac:picMkLst>
            <pc:docMk/>
            <pc:sldMk cId="836663580" sldId="456"/>
            <ac:picMk id="20" creationId="{361DC592-3DA3-40A8-AB85-1028461C1EE5}"/>
          </ac:picMkLst>
        </pc:picChg>
        <pc:picChg chg="add mod">
          <ac:chgData name="Klein, Thierry" userId="7d693447-270e-4556-9eef-82d391dd7001" providerId="ADAL" clId="{D43694F5-9C04-4E76-A011-CCBA30A27B6A}" dt="2021-11-22T13:50:10.423" v="1050" actId="1076"/>
          <ac:picMkLst>
            <pc:docMk/>
            <pc:sldMk cId="836663580" sldId="456"/>
            <ac:picMk id="22" creationId="{F38A3FD9-612B-4FB3-8FEE-6E034D19D18D}"/>
          </ac:picMkLst>
        </pc:picChg>
        <pc:picChg chg="del mod">
          <ac:chgData name="Klein, Thierry" userId="7d693447-270e-4556-9eef-82d391dd7001" providerId="ADAL" clId="{D43694F5-9C04-4E76-A011-CCBA30A27B6A}" dt="2021-11-22T13:39:36.739" v="935" actId="478"/>
          <ac:picMkLst>
            <pc:docMk/>
            <pc:sldMk cId="836663580" sldId="456"/>
            <ac:picMk id="34" creationId="{8AE0C118-E19C-4A4D-B874-C912063FC4D7}"/>
          </ac:picMkLst>
        </pc:picChg>
        <pc:picChg chg="del">
          <ac:chgData name="Klein, Thierry" userId="7d693447-270e-4556-9eef-82d391dd7001" providerId="ADAL" clId="{D43694F5-9C04-4E76-A011-CCBA30A27B6A}" dt="2021-11-22T13:39:52.880" v="942" actId="478"/>
          <ac:picMkLst>
            <pc:docMk/>
            <pc:sldMk cId="836663580" sldId="456"/>
            <ac:picMk id="69" creationId="{257EEB4F-ACB3-4C6E-9F47-BF578B64577E}"/>
          </ac:picMkLst>
        </pc:picChg>
        <pc:cxnChg chg="mod ord">
          <ac:chgData name="Klein, Thierry" userId="7d693447-270e-4556-9eef-82d391dd7001" providerId="ADAL" clId="{D43694F5-9C04-4E76-A011-CCBA30A27B6A}" dt="2021-11-22T13:49:08.629" v="1029" actId="1076"/>
          <ac:cxnSpMkLst>
            <pc:docMk/>
            <pc:sldMk cId="836663580" sldId="456"/>
            <ac:cxnSpMk id="7" creationId="{B3625437-2519-4B9D-AB9C-118AB4149FCE}"/>
          </ac:cxnSpMkLst>
        </pc:cxnChg>
        <pc:cxnChg chg="add mod">
          <ac:chgData name="Klein, Thierry" userId="7d693447-270e-4556-9eef-82d391dd7001" providerId="ADAL" clId="{D43694F5-9C04-4E76-A011-CCBA30A27B6A}" dt="2021-11-22T13:50:21.558" v="1052" actId="1076"/>
          <ac:cxnSpMkLst>
            <pc:docMk/>
            <pc:sldMk cId="836663580" sldId="456"/>
            <ac:cxnSpMk id="38" creationId="{FCF96F88-4F25-48D2-87B6-C26431A67A1D}"/>
          </ac:cxnSpMkLst>
        </pc:cxnChg>
        <pc:cxnChg chg="del mod">
          <ac:chgData name="Klein, Thierry" userId="7d693447-270e-4556-9eef-82d391dd7001" providerId="ADAL" clId="{D43694F5-9C04-4E76-A011-CCBA30A27B6A}" dt="2021-11-22T13:49:23.694" v="1038" actId="478"/>
          <ac:cxnSpMkLst>
            <pc:docMk/>
            <pc:sldMk cId="836663580" sldId="456"/>
            <ac:cxnSpMk id="44" creationId="{AF4AC950-8F95-4FA0-B758-E76BB6975C4D}"/>
          </ac:cxnSpMkLst>
        </pc:cxnChg>
        <pc:cxnChg chg="del mod">
          <ac:chgData name="Klein, Thierry" userId="7d693447-270e-4556-9eef-82d391dd7001" providerId="ADAL" clId="{D43694F5-9C04-4E76-A011-CCBA30A27B6A}" dt="2021-11-22T13:49:26.855" v="1041" actId="478"/>
          <ac:cxnSpMkLst>
            <pc:docMk/>
            <pc:sldMk cId="836663580" sldId="456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3T08:39:10.219" v="1611" actId="478"/>
        <pc:sldMkLst>
          <pc:docMk/>
          <pc:sldMk cId="1956456329" sldId="457"/>
        </pc:sldMkLst>
        <pc:spChg chg="mod">
          <ac:chgData name="Klein, Thierry" userId="7d693447-270e-4556-9eef-82d391dd7001" providerId="ADAL" clId="{D43694F5-9C04-4E76-A011-CCBA30A27B6A}" dt="2021-11-22T13:51:31.479" v="1112" actId="20577"/>
          <ac:spMkLst>
            <pc:docMk/>
            <pc:sldMk cId="1956456329" sldId="457"/>
            <ac:spMk id="2" creationId="{B7C73ACC-1D0F-4EDF-A56F-6D224ED87444}"/>
          </ac:spMkLst>
        </pc:spChg>
        <pc:spChg chg="mod ord">
          <ac:chgData name="Klein, Thierry" userId="7d693447-270e-4556-9eef-82d391dd7001" providerId="ADAL" clId="{D43694F5-9C04-4E76-A011-CCBA30A27B6A}" dt="2021-11-22T14:01:30.440" v="1136" actId="166"/>
          <ac:spMkLst>
            <pc:docMk/>
            <pc:sldMk cId="1956456329" sldId="457"/>
            <ac:spMk id="9" creationId="{32172A75-7F1C-4785-98FC-D251AF324EEF}"/>
          </ac:spMkLst>
        </pc:spChg>
        <pc:spChg chg="del mod">
          <ac:chgData name="Klein, Thierry" userId="7d693447-270e-4556-9eef-82d391dd7001" providerId="ADAL" clId="{D43694F5-9C04-4E76-A011-CCBA30A27B6A}" dt="2021-11-23T08:39:08.748" v="1610" actId="478"/>
          <ac:spMkLst>
            <pc:docMk/>
            <pc:sldMk cId="1956456329" sldId="457"/>
            <ac:spMk id="17" creationId="{92856446-A572-469B-8592-FD11CAED135A}"/>
          </ac:spMkLst>
        </pc:spChg>
        <pc:spChg chg="mod">
          <ac:chgData name="Klein, Thierry" userId="7d693447-270e-4556-9eef-82d391dd7001" providerId="ADAL" clId="{D43694F5-9C04-4E76-A011-CCBA30A27B6A}" dt="2021-11-22T14:30:36.439" v="1473" actId="1076"/>
          <ac:spMkLst>
            <pc:docMk/>
            <pc:sldMk cId="1956456329" sldId="457"/>
            <ac:spMk id="42" creationId="{27CDADA1-B2CB-4828-A11A-C45808124FBC}"/>
          </ac:spMkLst>
        </pc:spChg>
        <pc:spChg chg="mod ord">
          <ac:chgData name="Klein, Thierry" userId="7d693447-270e-4556-9eef-82d391dd7001" providerId="ADAL" clId="{D43694F5-9C04-4E76-A011-CCBA30A27B6A}" dt="2021-11-22T14:10:35.715" v="1368" actId="14100"/>
          <ac:spMkLst>
            <pc:docMk/>
            <pc:sldMk cId="1956456329" sldId="457"/>
            <ac:spMk id="43" creationId="{CC75CA1E-6A47-4795-B34A-F67684829C12}"/>
          </ac:spMkLst>
        </pc:spChg>
        <pc:spChg chg="mod">
          <ac:chgData name="Klein, Thierry" userId="7d693447-270e-4556-9eef-82d391dd7001" providerId="ADAL" clId="{D43694F5-9C04-4E76-A011-CCBA30A27B6A}" dt="2021-11-22T14:10:22.285" v="1363" actId="1076"/>
          <ac:spMkLst>
            <pc:docMk/>
            <pc:sldMk cId="1956456329" sldId="457"/>
            <ac:spMk id="66" creationId="{CED941ED-9E20-46AE-B672-D8375FCF8D0E}"/>
          </ac:spMkLst>
        </pc:spChg>
        <pc:spChg chg="mod ord">
          <ac:chgData name="Klein, Thierry" userId="7d693447-270e-4556-9eef-82d391dd7001" providerId="ADAL" clId="{D43694F5-9C04-4E76-A011-CCBA30A27B6A}" dt="2021-11-22T14:09:29.079" v="1209" actId="14100"/>
          <ac:spMkLst>
            <pc:docMk/>
            <pc:sldMk cId="1956456329" sldId="457"/>
            <ac:spMk id="67" creationId="{0FD49213-5033-4809-BD2A-E4F222A1E963}"/>
          </ac:spMkLst>
        </pc:spChg>
        <pc:picChg chg="add mod ord">
          <ac:chgData name="Klein, Thierry" userId="7d693447-270e-4556-9eef-82d391dd7001" providerId="ADAL" clId="{D43694F5-9C04-4E76-A011-CCBA30A27B6A}" dt="2021-11-22T14:02:17.258" v="1193" actId="207"/>
          <ac:picMkLst>
            <pc:docMk/>
            <pc:sldMk cId="1956456329" sldId="457"/>
            <ac:picMk id="13" creationId="{7729D01F-C44D-4A56-8A19-C49CEC860EE6}"/>
          </ac:picMkLst>
        </pc:picChg>
        <pc:picChg chg="add mod">
          <ac:chgData name="Klein, Thierry" userId="7d693447-270e-4556-9eef-82d391dd7001" providerId="ADAL" clId="{D43694F5-9C04-4E76-A011-CCBA30A27B6A}" dt="2021-11-22T14:09:19.555" v="1205" actId="14100"/>
          <ac:picMkLst>
            <pc:docMk/>
            <pc:sldMk cId="1956456329" sldId="457"/>
            <ac:picMk id="15" creationId="{0D7A857B-D1C2-437D-961A-1D292D6073C1}"/>
          </ac:picMkLst>
        </pc:picChg>
        <pc:picChg chg="del mod">
          <ac:chgData name="Klein, Thierry" userId="7d693447-270e-4556-9eef-82d391dd7001" providerId="ADAL" clId="{D43694F5-9C04-4E76-A011-CCBA30A27B6A}" dt="2021-11-22T13:52:04.226" v="1123" actId="478"/>
          <ac:picMkLst>
            <pc:docMk/>
            <pc:sldMk cId="1956456329" sldId="457"/>
            <ac:picMk id="34" creationId="{8AE0C118-E19C-4A4D-B874-C912063FC4D7}"/>
          </ac:picMkLst>
        </pc:picChg>
        <pc:picChg chg="del mod">
          <ac:chgData name="Klein, Thierry" userId="7d693447-270e-4556-9eef-82d391dd7001" providerId="ADAL" clId="{D43694F5-9C04-4E76-A011-CCBA30A27B6A}" dt="2021-11-22T13:51:59.934" v="1121" actId="478"/>
          <ac:picMkLst>
            <pc:docMk/>
            <pc:sldMk cId="1956456329" sldId="457"/>
            <ac:picMk id="69" creationId="{257EEB4F-ACB3-4C6E-9F47-BF578B64577E}"/>
          </ac:picMkLst>
        </pc:picChg>
        <pc:cxnChg chg="del mod">
          <ac:chgData name="Klein, Thierry" userId="7d693447-270e-4556-9eef-82d391dd7001" providerId="ADAL" clId="{D43694F5-9C04-4E76-A011-CCBA30A27B6A}" dt="2021-11-23T08:39:10.219" v="1611" actId="478"/>
          <ac:cxnSpMkLst>
            <pc:docMk/>
            <pc:sldMk cId="1956456329" sldId="457"/>
            <ac:cxnSpMk id="7" creationId="{B3625437-2519-4B9D-AB9C-118AB4149FCE}"/>
          </ac:cxnSpMkLst>
        </pc:cxnChg>
        <pc:cxnChg chg="mod ord">
          <ac:chgData name="Klein, Thierry" userId="7d693447-270e-4556-9eef-82d391dd7001" providerId="ADAL" clId="{D43694F5-9C04-4E76-A011-CCBA30A27B6A}" dt="2021-11-22T14:30:36.439" v="1473" actId="1076"/>
          <ac:cxnSpMkLst>
            <pc:docMk/>
            <pc:sldMk cId="1956456329" sldId="457"/>
            <ac:cxnSpMk id="44" creationId="{AF4AC950-8F95-4FA0-B758-E76BB6975C4D}"/>
          </ac:cxnSpMkLst>
        </pc:cxnChg>
        <pc:cxnChg chg="mod ord">
          <ac:chgData name="Klein, Thierry" userId="7d693447-270e-4556-9eef-82d391dd7001" providerId="ADAL" clId="{D43694F5-9C04-4E76-A011-CCBA30A27B6A}" dt="2021-11-22T14:10:22.285" v="1363" actId="1076"/>
          <ac:cxnSpMkLst>
            <pc:docMk/>
            <pc:sldMk cId="1956456329" sldId="457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2T15:00:54.843" v="1556" actId="478"/>
        <pc:sldMkLst>
          <pc:docMk/>
          <pc:sldMk cId="414963418" sldId="458"/>
        </pc:sldMkLst>
        <pc:spChg chg="mod">
          <ac:chgData name="Klein, Thierry" userId="7d693447-270e-4556-9eef-82d391dd7001" providerId="ADAL" clId="{D43694F5-9C04-4E76-A011-CCBA30A27B6A}" dt="2021-11-22T14:54:22.938" v="1491" actId="20577"/>
          <ac:spMkLst>
            <pc:docMk/>
            <pc:sldMk cId="414963418" sldId="458"/>
            <ac:spMk id="2" creationId="{B7C73ACC-1D0F-4EDF-A56F-6D224ED87444}"/>
          </ac:spMkLst>
        </pc:spChg>
        <pc:spChg chg="del mod">
          <ac:chgData name="Klein, Thierry" userId="7d693447-270e-4556-9eef-82d391dd7001" providerId="ADAL" clId="{D43694F5-9C04-4E76-A011-CCBA30A27B6A}" dt="2021-11-22T15:00:39.196" v="1550" actId="478"/>
          <ac:spMkLst>
            <pc:docMk/>
            <pc:sldMk cId="414963418" sldId="458"/>
            <ac:spMk id="9" creationId="{32172A75-7F1C-4785-98FC-D251AF324EEF}"/>
          </ac:spMkLst>
        </pc:spChg>
        <pc:spChg chg="del mod">
          <ac:chgData name="Klein, Thierry" userId="7d693447-270e-4556-9eef-82d391dd7001" providerId="ADAL" clId="{D43694F5-9C04-4E76-A011-CCBA30A27B6A}" dt="2021-11-22T15:00:39.196" v="1550" actId="478"/>
          <ac:spMkLst>
            <pc:docMk/>
            <pc:sldMk cId="414963418" sldId="458"/>
            <ac:spMk id="17" creationId="{92856446-A572-469B-8592-FD11CAED135A}"/>
          </ac:spMkLst>
        </pc:spChg>
        <pc:spChg chg="del mod">
          <ac:chgData name="Klein, Thierry" userId="7d693447-270e-4556-9eef-82d391dd7001" providerId="ADAL" clId="{D43694F5-9C04-4E76-A011-CCBA30A27B6A}" dt="2021-11-22T15:00:54.843" v="1556" actId="478"/>
          <ac:spMkLst>
            <pc:docMk/>
            <pc:sldMk cId="414963418" sldId="458"/>
            <ac:spMk id="42" creationId="{27CDADA1-B2CB-4828-A11A-C45808124FBC}"/>
          </ac:spMkLst>
        </pc:spChg>
        <pc:spChg chg="del mod">
          <ac:chgData name="Klein, Thierry" userId="7d693447-270e-4556-9eef-82d391dd7001" providerId="ADAL" clId="{D43694F5-9C04-4E76-A011-CCBA30A27B6A}" dt="2021-11-22T15:00:54.072" v="1555" actId="478"/>
          <ac:spMkLst>
            <pc:docMk/>
            <pc:sldMk cId="414963418" sldId="458"/>
            <ac:spMk id="43" creationId="{CC75CA1E-6A47-4795-B34A-F67684829C12}"/>
          </ac:spMkLst>
        </pc:spChg>
        <pc:spChg chg="mod">
          <ac:chgData name="Klein, Thierry" userId="7d693447-270e-4556-9eef-82d391dd7001" providerId="ADAL" clId="{D43694F5-9C04-4E76-A011-CCBA30A27B6A}" dt="2021-11-22T15:00:29.574" v="1549" actId="20577"/>
          <ac:spMkLst>
            <pc:docMk/>
            <pc:sldMk cId="414963418" sldId="458"/>
            <ac:spMk id="66" creationId="{CED941ED-9E20-46AE-B672-D8375FCF8D0E}"/>
          </ac:spMkLst>
        </pc:spChg>
        <pc:spChg chg="mod ord">
          <ac:chgData name="Klein, Thierry" userId="7d693447-270e-4556-9eef-82d391dd7001" providerId="ADAL" clId="{D43694F5-9C04-4E76-A011-CCBA30A27B6A}" dt="2021-11-22T15:00:09.165" v="1509" actId="1076"/>
          <ac:spMkLst>
            <pc:docMk/>
            <pc:sldMk cId="414963418" sldId="458"/>
            <ac:spMk id="67" creationId="{0FD49213-5033-4809-BD2A-E4F222A1E963}"/>
          </ac:spMkLst>
        </pc:spChg>
        <pc:picChg chg="add mod">
          <ac:chgData name="Klein, Thierry" userId="7d693447-270e-4556-9eef-82d391dd7001" providerId="ADAL" clId="{D43694F5-9C04-4E76-A011-CCBA30A27B6A}" dt="2021-11-22T14:59:52.900" v="1505" actId="1076"/>
          <ac:picMkLst>
            <pc:docMk/>
            <pc:sldMk cId="414963418" sldId="458"/>
            <ac:picMk id="13" creationId="{A54B328C-DCF8-49ED-9D60-B5FF2941400B}"/>
          </ac:picMkLst>
        </pc:picChg>
        <pc:picChg chg="del">
          <ac:chgData name="Klein, Thierry" userId="7d693447-270e-4556-9eef-82d391dd7001" providerId="ADAL" clId="{D43694F5-9C04-4E76-A011-CCBA30A27B6A}" dt="2021-11-22T14:59:23.342" v="1492" actId="478"/>
          <ac:picMkLst>
            <pc:docMk/>
            <pc:sldMk cId="414963418" sldId="458"/>
            <ac:picMk id="34" creationId="{8AE0C118-E19C-4A4D-B874-C912063FC4D7}"/>
          </ac:picMkLst>
        </pc:picChg>
        <pc:picChg chg="del mod">
          <ac:chgData name="Klein, Thierry" userId="7d693447-270e-4556-9eef-82d391dd7001" providerId="ADAL" clId="{D43694F5-9C04-4E76-A011-CCBA30A27B6A}" dt="2021-11-22T14:59:36.052" v="1500" actId="478"/>
          <ac:picMkLst>
            <pc:docMk/>
            <pc:sldMk cId="414963418" sldId="458"/>
            <ac:picMk id="69" creationId="{257EEB4F-ACB3-4C6E-9F47-BF578B64577E}"/>
          </ac:picMkLst>
        </pc:picChg>
        <pc:cxnChg chg="del mod">
          <ac:chgData name="Klein, Thierry" userId="7d693447-270e-4556-9eef-82d391dd7001" providerId="ADAL" clId="{D43694F5-9C04-4E76-A011-CCBA30A27B6A}" dt="2021-11-22T15:00:47.173" v="1551" actId="478"/>
          <ac:cxnSpMkLst>
            <pc:docMk/>
            <pc:sldMk cId="414963418" sldId="458"/>
            <ac:cxnSpMk id="7" creationId="{B3625437-2519-4B9D-AB9C-118AB4149FCE}"/>
          </ac:cxnSpMkLst>
        </pc:cxnChg>
        <pc:cxnChg chg="del mod">
          <ac:chgData name="Klein, Thierry" userId="7d693447-270e-4556-9eef-82d391dd7001" providerId="ADAL" clId="{D43694F5-9C04-4E76-A011-CCBA30A27B6A}" dt="2021-11-22T15:00:51.823" v="1553" actId="478"/>
          <ac:cxnSpMkLst>
            <pc:docMk/>
            <pc:sldMk cId="414963418" sldId="458"/>
            <ac:cxnSpMk id="44" creationId="{AF4AC950-8F95-4FA0-B758-E76BB6975C4D}"/>
          </ac:cxnSpMkLst>
        </pc:cxnChg>
        <pc:cxnChg chg="mod">
          <ac:chgData name="Klein, Thierry" userId="7d693447-270e-4556-9eef-82d391dd7001" providerId="ADAL" clId="{D43694F5-9C04-4E76-A011-CCBA30A27B6A}" dt="2021-11-22T15:00:17.444" v="1511" actId="1076"/>
          <ac:cxnSpMkLst>
            <pc:docMk/>
            <pc:sldMk cId="414963418" sldId="458"/>
            <ac:cxnSpMk id="71" creationId="{9259EF70-5E22-4400-B08C-C3FB32BB4CBF}"/>
          </ac:cxnSpMkLst>
        </pc:cxnChg>
      </pc:sldChg>
      <pc:sldChg chg="addSp delSp modSp add mod modAnim">
        <pc:chgData name="Klein, Thierry" userId="7d693447-270e-4556-9eef-82d391dd7001" providerId="ADAL" clId="{D43694F5-9C04-4E76-A011-CCBA30A27B6A}" dt="2021-11-23T11:41:08.484" v="3405" actId="14100"/>
        <pc:sldMkLst>
          <pc:docMk/>
          <pc:sldMk cId="389102606" sldId="459"/>
        </pc:sldMkLst>
        <pc:spChg chg="mod">
          <ac:chgData name="Klein, Thierry" userId="7d693447-270e-4556-9eef-82d391dd7001" providerId="ADAL" clId="{D43694F5-9C04-4E76-A011-CCBA30A27B6A}" dt="2021-11-23T11:41:08.484" v="3405" actId="14100"/>
          <ac:spMkLst>
            <pc:docMk/>
            <pc:sldMk cId="389102606" sldId="459"/>
            <ac:spMk id="2" creationId="{B7C73ACC-1D0F-4EDF-A56F-6D224ED87444}"/>
          </ac:spMkLst>
        </pc:spChg>
        <pc:spChg chg="del">
          <ac:chgData name="Klein, Thierry" userId="7d693447-270e-4556-9eef-82d391dd7001" providerId="ADAL" clId="{D43694F5-9C04-4E76-A011-CCBA30A27B6A}" dt="2021-11-23T11:38:45.649" v="3318" actId="478"/>
          <ac:spMkLst>
            <pc:docMk/>
            <pc:sldMk cId="389102606" sldId="459"/>
            <ac:spMk id="9" creationId="{32172A75-7F1C-4785-98FC-D251AF324EEF}"/>
          </ac:spMkLst>
        </pc:spChg>
        <pc:spChg chg="del">
          <ac:chgData name="Klein, Thierry" userId="7d693447-270e-4556-9eef-82d391dd7001" providerId="ADAL" clId="{D43694F5-9C04-4E76-A011-CCBA30A27B6A}" dt="2021-11-23T11:38:42.962" v="3315" actId="478"/>
          <ac:spMkLst>
            <pc:docMk/>
            <pc:sldMk cId="389102606" sldId="459"/>
            <ac:spMk id="17" creationId="{92856446-A572-469B-8592-FD11CAED135A}"/>
          </ac:spMkLst>
        </pc:spChg>
        <pc:spChg chg="mod">
          <ac:chgData name="Klein, Thierry" userId="7d693447-270e-4556-9eef-82d391dd7001" providerId="ADAL" clId="{D43694F5-9C04-4E76-A011-CCBA30A27B6A}" dt="2021-11-23T11:39:45.878" v="3347" actId="1076"/>
          <ac:spMkLst>
            <pc:docMk/>
            <pc:sldMk cId="389102606" sldId="459"/>
            <ac:spMk id="20" creationId="{C2C1F9A4-EB24-48C4-A13C-B599E509C240}"/>
          </ac:spMkLst>
        </pc:spChg>
        <pc:spChg chg="add mod">
          <ac:chgData name="Klein, Thierry" userId="7d693447-270e-4556-9eef-82d391dd7001" providerId="ADAL" clId="{D43694F5-9C04-4E76-A011-CCBA30A27B6A}" dt="2021-11-23T11:40:16.080" v="3356" actId="208"/>
          <ac:spMkLst>
            <pc:docMk/>
            <pc:sldMk cId="389102606" sldId="459"/>
            <ac:spMk id="21" creationId="{D816F5FE-E717-47A9-9980-F6667E434C03}"/>
          </ac:spMkLst>
        </pc:spChg>
        <pc:spChg chg="add mod">
          <ac:chgData name="Klein, Thierry" userId="7d693447-270e-4556-9eef-82d391dd7001" providerId="ADAL" clId="{D43694F5-9C04-4E76-A011-CCBA30A27B6A}" dt="2021-11-23T11:40:27.284" v="3358" actId="208"/>
          <ac:spMkLst>
            <pc:docMk/>
            <pc:sldMk cId="389102606" sldId="459"/>
            <ac:spMk id="22" creationId="{23FE6C77-BFAA-4FBA-A55F-7B5292F87821}"/>
          </ac:spMkLst>
        </pc:spChg>
        <pc:spChg chg="mod">
          <ac:chgData name="Klein, Thierry" userId="7d693447-270e-4556-9eef-82d391dd7001" providerId="ADAL" clId="{D43694F5-9C04-4E76-A011-CCBA30A27B6A}" dt="2021-11-23T11:40:39.028" v="3360" actId="208"/>
          <ac:spMkLst>
            <pc:docMk/>
            <pc:sldMk cId="389102606" sldId="459"/>
            <ac:spMk id="25" creationId="{B52EE30A-A9BC-4FFB-8FE6-F31E61AB6B4B}"/>
          </ac:spMkLst>
        </pc:spChg>
        <pc:spChg chg="del mod">
          <ac:chgData name="Klein, Thierry" userId="7d693447-270e-4556-9eef-82d391dd7001" providerId="ADAL" clId="{D43694F5-9C04-4E76-A011-CCBA30A27B6A}" dt="2021-11-23T11:38:42.221" v="3314" actId="478"/>
          <ac:spMkLst>
            <pc:docMk/>
            <pc:sldMk cId="389102606" sldId="459"/>
            <ac:spMk id="42" creationId="{27CDADA1-B2CB-4828-A11A-C45808124FBC}"/>
          </ac:spMkLst>
        </pc:spChg>
        <pc:spChg chg="del">
          <ac:chgData name="Klein, Thierry" userId="7d693447-270e-4556-9eef-82d391dd7001" providerId="ADAL" clId="{D43694F5-9C04-4E76-A011-CCBA30A27B6A}" dt="2021-11-23T11:38:46.593" v="3319" actId="478"/>
          <ac:spMkLst>
            <pc:docMk/>
            <pc:sldMk cId="389102606" sldId="459"/>
            <ac:spMk id="43" creationId="{CC75CA1E-6A47-4795-B34A-F67684829C12}"/>
          </ac:spMkLst>
        </pc:spChg>
        <pc:spChg chg="del mod">
          <ac:chgData name="Klein, Thierry" userId="7d693447-270e-4556-9eef-82d391dd7001" providerId="ADAL" clId="{D43694F5-9C04-4E76-A011-CCBA30A27B6A}" dt="2021-11-23T11:39:55.721" v="3351" actId="478"/>
          <ac:spMkLst>
            <pc:docMk/>
            <pc:sldMk cId="389102606" sldId="459"/>
            <ac:spMk id="66" creationId="{CED941ED-9E20-46AE-B672-D8375FCF8D0E}"/>
          </ac:spMkLst>
        </pc:spChg>
        <pc:spChg chg="del mod">
          <ac:chgData name="Klein, Thierry" userId="7d693447-270e-4556-9eef-82d391dd7001" providerId="ADAL" clId="{D43694F5-9C04-4E76-A011-CCBA30A27B6A}" dt="2021-11-23T11:39:53.442" v="3349" actId="478"/>
          <ac:spMkLst>
            <pc:docMk/>
            <pc:sldMk cId="389102606" sldId="459"/>
            <ac:spMk id="67" creationId="{0FD49213-5033-4809-BD2A-E4F222A1E963}"/>
          </ac:spMkLst>
        </pc:spChg>
        <pc:grpChg chg="add mod">
          <ac:chgData name="Klein, Thierry" userId="7d693447-270e-4556-9eef-82d391dd7001" providerId="ADAL" clId="{D43694F5-9C04-4E76-A011-CCBA30A27B6A}" dt="2021-11-23T11:39:45.878" v="3347" actId="1076"/>
          <ac:grpSpMkLst>
            <pc:docMk/>
            <pc:sldMk cId="389102606" sldId="459"/>
            <ac:grpSpMk id="18" creationId="{F098845E-473D-461D-8066-3DECAFB7C949}"/>
          </ac:grpSpMkLst>
        </pc:grpChg>
        <pc:grpChg chg="add mod">
          <ac:chgData name="Klein, Thierry" userId="7d693447-270e-4556-9eef-82d391dd7001" providerId="ADAL" clId="{D43694F5-9C04-4E76-A011-CCBA30A27B6A}" dt="2021-11-23T11:40:32.460" v="3359" actId="1076"/>
          <ac:grpSpMkLst>
            <pc:docMk/>
            <pc:sldMk cId="389102606" sldId="459"/>
            <ac:grpSpMk id="24" creationId="{08DFB026-1910-4B76-B7FE-FB814F2F10C5}"/>
          </ac:grpSpMkLst>
        </pc:grpChg>
        <pc:picChg chg="mod">
          <ac:chgData name="Klein, Thierry" userId="7d693447-270e-4556-9eef-82d391dd7001" providerId="ADAL" clId="{D43694F5-9C04-4E76-A011-CCBA30A27B6A}" dt="2021-11-23T11:39:45.878" v="3347" actId="1076"/>
          <ac:picMkLst>
            <pc:docMk/>
            <pc:sldMk cId="389102606" sldId="459"/>
            <ac:picMk id="19" creationId="{03B9A886-82DB-494A-8266-901753D984A6}"/>
          </ac:picMkLst>
        </pc:picChg>
        <pc:picChg chg="mod">
          <ac:chgData name="Klein, Thierry" userId="7d693447-270e-4556-9eef-82d391dd7001" providerId="ADAL" clId="{D43694F5-9C04-4E76-A011-CCBA30A27B6A}" dt="2021-11-23T11:39:45.878" v="3347" actId="1076"/>
          <ac:picMkLst>
            <pc:docMk/>
            <pc:sldMk cId="389102606" sldId="459"/>
            <ac:picMk id="26" creationId="{6214910D-D53E-4798-A560-843B647D0CC1}"/>
          </ac:picMkLst>
        </pc:picChg>
        <pc:picChg chg="del">
          <ac:chgData name="Klein, Thierry" userId="7d693447-270e-4556-9eef-82d391dd7001" providerId="ADAL" clId="{D43694F5-9C04-4E76-A011-CCBA30A27B6A}" dt="2021-11-23T11:38:44.873" v="3317" actId="478"/>
          <ac:picMkLst>
            <pc:docMk/>
            <pc:sldMk cId="389102606" sldId="459"/>
            <ac:picMk id="34" creationId="{8AE0C118-E19C-4A4D-B874-C912063FC4D7}"/>
          </ac:picMkLst>
        </pc:picChg>
        <pc:picChg chg="del">
          <ac:chgData name="Klein, Thierry" userId="7d693447-270e-4556-9eef-82d391dd7001" providerId="ADAL" clId="{D43694F5-9C04-4E76-A011-CCBA30A27B6A}" dt="2021-11-23T11:38:57.913" v="3324" actId="478"/>
          <ac:picMkLst>
            <pc:docMk/>
            <pc:sldMk cId="389102606" sldId="459"/>
            <ac:picMk id="69" creationId="{257EEB4F-ACB3-4C6E-9F47-BF578B64577E}"/>
          </ac:picMkLst>
        </pc:picChg>
        <pc:cxnChg chg="del mod">
          <ac:chgData name="Klein, Thierry" userId="7d693447-270e-4556-9eef-82d391dd7001" providerId="ADAL" clId="{D43694F5-9C04-4E76-A011-CCBA30A27B6A}" dt="2021-11-23T11:38:44.192" v="3316" actId="478"/>
          <ac:cxnSpMkLst>
            <pc:docMk/>
            <pc:sldMk cId="389102606" sldId="459"/>
            <ac:cxnSpMk id="7" creationId="{B3625437-2519-4B9D-AB9C-118AB4149FCE}"/>
          </ac:cxnSpMkLst>
        </pc:cxnChg>
        <pc:cxnChg chg="add mod">
          <ac:chgData name="Klein, Thierry" userId="7d693447-270e-4556-9eef-82d391dd7001" providerId="ADAL" clId="{D43694F5-9C04-4E76-A011-CCBA30A27B6A}" dt="2021-11-23T11:40:22.077" v="3357" actId="208"/>
          <ac:cxnSpMkLst>
            <pc:docMk/>
            <pc:sldMk cId="389102606" sldId="459"/>
            <ac:cxnSpMk id="23" creationId="{2B9B6FB5-35CA-4705-8519-B501B8A22E00}"/>
          </ac:cxnSpMkLst>
        </pc:cxnChg>
        <pc:cxnChg chg="del mod">
          <ac:chgData name="Klein, Thierry" userId="7d693447-270e-4556-9eef-82d391dd7001" providerId="ADAL" clId="{D43694F5-9C04-4E76-A011-CCBA30A27B6A}" dt="2021-11-23T11:38:47.255" v="3320" actId="478"/>
          <ac:cxnSpMkLst>
            <pc:docMk/>
            <pc:sldMk cId="389102606" sldId="459"/>
            <ac:cxnSpMk id="44" creationId="{AF4AC950-8F95-4FA0-B758-E76BB6975C4D}"/>
          </ac:cxnSpMkLst>
        </pc:cxnChg>
        <pc:cxnChg chg="del mod">
          <ac:chgData name="Klein, Thierry" userId="7d693447-270e-4556-9eef-82d391dd7001" providerId="ADAL" clId="{D43694F5-9C04-4E76-A011-CCBA30A27B6A}" dt="2021-11-23T11:39:56.980" v="3352" actId="478"/>
          <ac:cxnSpMkLst>
            <pc:docMk/>
            <pc:sldMk cId="389102606" sldId="459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3T08:51:05.635" v="1755" actId="14100"/>
        <pc:sldMkLst>
          <pc:docMk/>
          <pc:sldMk cId="1954054880" sldId="460"/>
        </pc:sldMkLst>
        <pc:spChg chg="mod">
          <ac:chgData name="Klein, Thierry" userId="7d693447-270e-4556-9eef-82d391dd7001" providerId="ADAL" clId="{D43694F5-9C04-4E76-A011-CCBA30A27B6A}" dt="2021-11-22T15:33:06.723" v="1609" actId="20577"/>
          <ac:spMkLst>
            <pc:docMk/>
            <pc:sldMk cId="1954054880" sldId="460"/>
            <ac:spMk id="2" creationId="{B7C73ACC-1D0F-4EDF-A56F-6D224ED87444}"/>
          </ac:spMkLst>
        </pc:spChg>
        <pc:spChg chg="del mod">
          <ac:chgData name="Klein, Thierry" userId="7d693447-270e-4556-9eef-82d391dd7001" providerId="ADAL" clId="{D43694F5-9C04-4E76-A011-CCBA30A27B6A}" dt="2021-11-23T08:47:39.319" v="1699" actId="478"/>
          <ac:spMkLst>
            <pc:docMk/>
            <pc:sldMk cId="1954054880" sldId="460"/>
            <ac:spMk id="4" creationId="{580F1AAA-07D3-4D92-8F7D-D4903B4A70B7}"/>
          </ac:spMkLst>
        </pc:spChg>
        <pc:spChg chg="mod ord">
          <ac:chgData name="Klein, Thierry" userId="7d693447-270e-4556-9eef-82d391dd7001" providerId="ADAL" clId="{D43694F5-9C04-4E76-A011-CCBA30A27B6A}" dt="2021-11-23T08:47:48.161" v="1702" actId="14100"/>
          <ac:spMkLst>
            <pc:docMk/>
            <pc:sldMk cId="1954054880" sldId="460"/>
            <ac:spMk id="9" creationId="{32172A75-7F1C-4785-98FC-D251AF324EEF}"/>
          </ac:spMkLst>
        </pc:spChg>
        <pc:spChg chg="del">
          <ac:chgData name="Klein, Thierry" userId="7d693447-270e-4556-9eef-82d391dd7001" providerId="ADAL" clId="{D43694F5-9C04-4E76-A011-CCBA30A27B6A}" dt="2021-11-23T08:45:40.291" v="1625" actId="478"/>
          <ac:spMkLst>
            <pc:docMk/>
            <pc:sldMk cId="1954054880" sldId="460"/>
            <ac:spMk id="17" creationId="{92856446-A572-469B-8592-FD11CAED135A}"/>
          </ac:spMkLst>
        </pc:spChg>
        <pc:spChg chg="add mod">
          <ac:chgData name="Klein, Thierry" userId="7d693447-270e-4556-9eef-82d391dd7001" providerId="ADAL" clId="{D43694F5-9C04-4E76-A011-CCBA30A27B6A}" dt="2021-11-23T08:47:19.070" v="1694" actId="14100"/>
          <ac:spMkLst>
            <pc:docMk/>
            <pc:sldMk cId="1954054880" sldId="460"/>
            <ac:spMk id="19" creationId="{9442CA7B-E2EF-40D7-ACB5-8B2C0F2615B6}"/>
          </ac:spMkLst>
        </pc:spChg>
        <pc:spChg chg="mod">
          <ac:chgData name="Klein, Thierry" userId="7d693447-270e-4556-9eef-82d391dd7001" providerId="ADAL" clId="{D43694F5-9C04-4E76-A011-CCBA30A27B6A}" dt="2021-11-23T08:49:32.981" v="1740" actId="1076"/>
          <ac:spMkLst>
            <pc:docMk/>
            <pc:sldMk cId="1954054880" sldId="460"/>
            <ac:spMk id="42" creationId="{27CDADA1-B2CB-4828-A11A-C45808124FBC}"/>
          </ac:spMkLst>
        </pc:spChg>
        <pc:spChg chg="mod ord">
          <ac:chgData name="Klein, Thierry" userId="7d693447-270e-4556-9eef-82d391dd7001" providerId="ADAL" clId="{D43694F5-9C04-4E76-A011-CCBA30A27B6A}" dt="2021-11-23T08:49:18.081" v="1722" actId="14100"/>
          <ac:spMkLst>
            <pc:docMk/>
            <pc:sldMk cId="1954054880" sldId="460"/>
            <ac:spMk id="43" creationId="{CC75CA1E-6A47-4795-B34A-F67684829C12}"/>
          </ac:spMkLst>
        </pc:spChg>
        <pc:spChg chg="mod ord">
          <ac:chgData name="Klein, Thierry" userId="7d693447-270e-4556-9eef-82d391dd7001" providerId="ADAL" clId="{D43694F5-9C04-4E76-A011-CCBA30A27B6A}" dt="2021-11-23T08:49:57.419" v="1744" actId="1076"/>
          <ac:spMkLst>
            <pc:docMk/>
            <pc:sldMk cId="1954054880" sldId="460"/>
            <ac:spMk id="66" creationId="{CED941ED-9E20-46AE-B672-D8375FCF8D0E}"/>
          </ac:spMkLst>
        </pc:spChg>
        <pc:spChg chg="mod ord">
          <ac:chgData name="Klein, Thierry" userId="7d693447-270e-4556-9eef-82d391dd7001" providerId="ADAL" clId="{D43694F5-9C04-4E76-A011-CCBA30A27B6A}" dt="2021-11-23T08:51:00.172" v="1754" actId="14100"/>
          <ac:spMkLst>
            <pc:docMk/>
            <pc:sldMk cId="1954054880" sldId="460"/>
            <ac:spMk id="67" creationId="{0FD49213-5033-4809-BD2A-E4F222A1E963}"/>
          </ac:spMkLst>
        </pc:spChg>
        <pc:picChg chg="add mod">
          <ac:chgData name="Klein, Thierry" userId="7d693447-270e-4556-9eef-82d391dd7001" providerId="ADAL" clId="{D43694F5-9C04-4E76-A011-CCBA30A27B6A}" dt="2021-11-23T08:45:53.705" v="1631" actId="1076"/>
          <ac:picMkLst>
            <pc:docMk/>
            <pc:sldMk cId="1954054880" sldId="460"/>
            <ac:picMk id="5" creationId="{DDCF3FB1-9FB7-40E6-B9AB-F0DC984C6BFE}"/>
          </ac:picMkLst>
        </pc:picChg>
        <pc:picChg chg="add del mod">
          <ac:chgData name="Klein, Thierry" userId="7d693447-270e-4556-9eef-82d391dd7001" providerId="ADAL" clId="{D43694F5-9C04-4E76-A011-CCBA30A27B6A}" dt="2021-11-23T08:50:33.793" v="1746" actId="478"/>
          <ac:picMkLst>
            <pc:docMk/>
            <pc:sldMk cId="1954054880" sldId="460"/>
            <ac:picMk id="8" creationId="{71FD8F46-5CE3-489F-85B4-450C235B1CB0}"/>
          </ac:picMkLst>
        </pc:picChg>
        <pc:picChg chg="del">
          <ac:chgData name="Klein, Thierry" userId="7d693447-270e-4556-9eef-82d391dd7001" providerId="ADAL" clId="{D43694F5-9C04-4E76-A011-CCBA30A27B6A}" dt="2021-11-22T15:02:21.060" v="1558" actId="478"/>
          <ac:picMkLst>
            <pc:docMk/>
            <pc:sldMk cId="1954054880" sldId="460"/>
            <ac:picMk id="13" creationId="{A54B328C-DCF8-49ED-9D60-B5FF2941400B}"/>
          </ac:picMkLst>
        </pc:picChg>
        <pc:picChg chg="add mod ord">
          <ac:chgData name="Klein, Thierry" userId="7d693447-270e-4556-9eef-82d391dd7001" providerId="ADAL" clId="{D43694F5-9C04-4E76-A011-CCBA30A27B6A}" dt="2021-11-23T08:47:31.231" v="1697" actId="1076"/>
          <ac:picMkLst>
            <pc:docMk/>
            <pc:sldMk cId="1954054880" sldId="460"/>
            <ac:picMk id="15" creationId="{63FF8CEE-5889-479C-AD85-432A1B667467}"/>
          </ac:picMkLst>
        </pc:picChg>
        <pc:picChg chg="add mod ord">
          <ac:chgData name="Klein, Thierry" userId="7d693447-270e-4556-9eef-82d391dd7001" providerId="ADAL" clId="{D43694F5-9C04-4E76-A011-CCBA30A27B6A}" dt="2021-11-23T08:50:50.845" v="1749" actId="1076"/>
          <ac:picMkLst>
            <pc:docMk/>
            <pc:sldMk cId="1954054880" sldId="460"/>
            <ac:picMk id="52" creationId="{327E2423-482D-43F7-9221-44A3F4DD4244}"/>
          </ac:picMkLst>
        </pc:picChg>
        <pc:cxnChg chg="del mod">
          <ac:chgData name="Klein, Thierry" userId="7d693447-270e-4556-9eef-82d391dd7001" providerId="ADAL" clId="{D43694F5-9C04-4E76-A011-CCBA30A27B6A}" dt="2021-11-23T08:45:38.914" v="1624" actId="478"/>
          <ac:cxnSpMkLst>
            <pc:docMk/>
            <pc:sldMk cId="1954054880" sldId="460"/>
            <ac:cxnSpMk id="7" creationId="{B3625437-2519-4B9D-AB9C-118AB4149FCE}"/>
          </ac:cxnSpMkLst>
        </pc:cxnChg>
        <pc:cxnChg chg="add mod">
          <ac:chgData name="Klein, Thierry" userId="7d693447-270e-4556-9eef-82d391dd7001" providerId="ADAL" clId="{D43694F5-9C04-4E76-A011-CCBA30A27B6A}" dt="2021-11-23T08:47:48.161" v="1702" actId="14100"/>
          <ac:cxnSpMkLst>
            <pc:docMk/>
            <pc:sldMk cId="1954054880" sldId="460"/>
            <ac:cxnSpMk id="20" creationId="{2FA7D0D1-EBB8-4516-9D4F-D6F7141CE4BC}"/>
          </ac:cxnSpMkLst>
        </pc:cxnChg>
        <pc:cxnChg chg="mod">
          <ac:chgData name="Klein, Thierry" userId="7d693447-270e-4556-9eef-82d391dd7001" providerId="ADAL" clId="{D43694F5-9C04-4E76-A011-CCBA30A27B6A}" dt="2021-11-23T08:49:32.981" v="1740" actId="1076"/>
          <ac:cxnSpMkLst>
            <pc:docMk/>
            <pc:sldMk cId="1954054880" sldId="460"/>
            <ac:cxnSpMk id="44" creationId="{AF4AC950-8F95-4FA0-B758-E76BB6975C4D}"/>
          </ac:cxnSpMkLst>
        </pc:cxnChg>
        <pc:cxnChg chg="mod ord">
          <ac:chgData name="Klein, Thierry" userId="7d693447-270e-4556-9eef-82d391dd7001" providerId="ADAL" clId="{D43694F5-9C04-4E76-A011-CCBA30A27B6A}" dt="2021-11-23T08:51:05.635" v="1755" actId="14100"/>
          <ac:cxnSpMkLst>
            <pc:docMk/>
            <pc:sldMk cId="1954054880" sldId="460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3T11:22:41.364" v="2862" actId="14100"/>
        <pc:sldMkLst>
          <pc:docMk/>
          <pc:sldMk cId="2147427793" sldId="461"/>
        </pc:sldMkLst>
        <pc:spChg chg="mod ord">
          <ac:chgData name="Klein, Thierry" userId="7d693447-270e-4556-9eef-82d391dd7001" providerId="ADAL" clId="{D43694F5-9C04-4E76-A011-CCBA30A27B6A}" dt="2021-11-23T11:21:10.521" v="2818" actId="1038"/>
          <ac:spMkLst>
            <pc:docMk/>
            <pc:sldMk cId="2147427793" sldId="461"/>
            <ac:spMk id="9" creationId="{32172A75-7F1C-4785-98FC-D251AF324EEF}"/>
          </ac:spMkLst>
        </pc:spChg>
        <pc:spChg chg="mod">
          <ac:chgData name="Klein, Thierry" userId="7d693447-270e-4556-9eef-82d391dd7001" providerId="ADAL" clId="{D43694F5-9C04-4E76-A011-CCBA30A27B6A}" dt="2021-11-23T11:20:29.430" v="2797" actId="1036"/>
          <ac:spMkLst>
            <pc:docMk/>
            <pc:sldMk cId="2147427793" sldId="461"/>
            <ac:spMk id="17" creationId="{92856446-A572-469B-8592-FD11CAED135A}"/>
          </ac:spMkLst>
        </pc:spChg>
        <pc:spChg chg="add mod">
          <ac:chgData name="Klein, Thierry" userId="7d693447-270e-4556-9eef-82d391dd7001" providerId="ADAL" clId="{D43694F5-9C04-4E76-A011-CCBA30A27B6A}" dt="2021-11-23T11:21:07.787" v="2816" actId="1036"/>
          <ac:spMkLst>
            <pc:docMk/>
            <pc:sldMk cId="2147427793" sldId="461"/>
            <ac:spMk id="29" creationId="{E44ADA13-AAEE-4162-B9B6-CBE47AC233A6}"/>
          </ac:spMkLst>
        </pc:spChg>
        <pc:spChg chg="add mod">
          <ac:chgData name="Klein, Thierry" userId="7d693447-270e-4556-9eef-82d391dd7001" providerId="ADAL" clId="{D43694F5-9C04-4E76-A011-CCBA30A27B6A}" dt="2021-11-23T11:21:03.564" v="2814" actId="1076"/>
          <ac:spMkLst>
            <pc:docMk/>
            <pc:sldMk cId="2147427793" sldId="461"/>
            <ac:spMk id="31" creationId="{59B210E7-2541-4310-A5EB-31C65E161172}"/>
          </ac:spMkLst>
        </pc:spChg>
        <pc:spChg chg="add mod">
          <ac:chgData name="Klein, Thierry" userId="7d693447-270e-4556-9eef-82d391dd7001" providerId="ADAL" clId="{D43694F5-9C04-4E76-A011-CCBA30A27B6A}" dt="2021-11-23T11:21:01.611" v="2813" actId="1038"/>
          <ac:spMkLst>
            <pc:docMk/>
            <pc:sldMk cId="2147427793" sldId="461"/>
            <ac:spMk id="33" creationId="{48BA10B3-435A-49AD-922C-78F07F784C6A}"/>
          </ac:spMkLst>
        </pc:spChg>
        <pc:spChg chg="add mod">
          <ac:chgData name="Klein, Thierry" userId="7d693447-270e-4556-9eef-82d391dd7001" providerId="ADAL" clId="{D43694F5-9C04-4E76-A011-CCBA30A27B6A}" dt="2021-11-23T11:18:29.148" v="2706" actId="20577"/>
          <ac:spMkLst>
            <pc:docMk/>
            <pc:sldMk cId="2147427793" sldId="461"/>
            <ac:spMk id="38" creationId="{BD99D7D8-F4F4-4D3C-B116-BD7077023B28}"/>
          </ac:spMkLst>
        </pc:spChg>
        <pc:spChg chg="add mod">
          <ac:chgData name="Klein, Thierry" userId="7d693447-270e-4556-9eef-82d391dd7001" providerId="ADAL" clId="{D43694F5-9C04-4E76-A011-CCBA30A27B6A}" dt="2021-11-23T11:18:50.916" v="2728" actId="1076"/>
          <ac:spMkLst>
            <pc:docMk/>
            <pc:sldMk cId="2147427793" sldId="461"/>
            <ac:spMk id="39" creationId="{517A6AB3-76EB-435F-92FB-B51D40A1DCDE}"/>
          </ac:spMkLst>
        </pc:spChg>
        <pc:spChg chg="add mod">
          <ac:chgData name="Klein, Thierry" userId="7d693447-270e-4556-9eef-82d391dd7001" providerId="ADAL" clId="{D43694F5-9C04-4E76-A011-CCBA30A27B6A}" dt="2021-11-23T11:21:44.600" v="2846" actId="1036"/>
          <ac:spMkLst>
            <pc:docMk/>
            <pc:sldMk cId="2147427793" sldId="461"/>
            <ac:spMk id="40" creationId="{9C7A3191-FF12-4672-B9A4-D1E21F14DA9D}"/>
          </ac:spMkLst>
        </pc:spChg>
        <pc:spChg chg="del">
          <ac:chgData name="Klein, Thierry" userId="7d693447-270e-4556-9eef-82d391dd7001" providerId="ADAL" clId="{D43694F5-9C04-4E76-A011-CCBA30A27B6A}" dt="2021-11-23T11:17:54.688" v="2685" actId="478"/>
          <ac:spMkLst>
            <pc:docMk/>
            <pc:sldMk cId="2147427793" sldId="461"/>
            <ac:spMk id="42" creationId="{27CDADA1-B2CB-4828-A11A-C45808124FBC}"/>
          </ac:spMkLst>
        </pc:spChg>
        <pc:spChg chg="del">
          <ac:chgData name="Klein, Thierry" userId="7d693447-270e-4556-9eef-82d391dd7001" providerId="ADAL" clId="{D43694F5-9C04-4E76-A011-CCBA30A27B6A}" dt="2021-11-23T11:17:49.906" v="2683" actId="478"/>
          <ac:spMkLst>
            <pc:docMk/>
            <pc:sldMk cId="2147427793" sldId="461"/>
            <ac:spMk id="43" creationId="{CC75CA1E-6A47-4795-B34A-F67684829C12}"/>
          </ac:spMkLst>
        </pc:spChg>
        <pc:spChg chg="del">
          <ac:chgData name="Klein, Thierry" userId="7d693447-270e-4556-9eef-82d391dd7001" providerId="ADAL" clId="{D43694F5-9C04-4E76-A011-CCBA30A27B6A}" dt="2021-11-23T11:17:58.930" v="2688" actId="478"/>
          <ac:spMkLst>
            <pc:docMk/>
            <pc:sldMk cId="2147427793" sldId="461"/>
            <ac:spMk id="66" creationId="{CED941ED-9E20-46AE-B672-D8375FCF8D0E}"/>
          </ac:spMkLst>
        </pc:spChg>
        <pc:spChg chg="del">
          <ac:chgData name="Klein, Thierry" userId="7d693447-270e-4556-9eef-82d391dd7001" providerId="ADAL" clId="{D43694F5-9C04-4E76-A011-CCBA30A27B6A}" dt="2021-11-23T11:17:55.779" v="2686" actId="478"/>
          <ac:spMkLst>
            <pc:docMk/>
            <pc:sldMk cId="2147427793" sldId="461"/>
            <ac:spMk id="67" creationId="{0FD49213-5033-4809-BD2A-E4F222A1E963}"/>
          </ac:spMkLst>
        </pc:spChg>
        <pc:picChg chg="add del mod">
          <ac:chgData name="Klein, Thierry" userId="7d693447-270e-4556-9eef-82d391dd7001" providerId="ADAL" clId="{D43694F5-9C04-4E76-A011-CCBA30A27B6A}" dt="2021-11-23T11:15:00.614" v="2649" actId="478"/>
          <ac:picMkLst>
            <pc:docMk/>
            <pc:sldMk cId="2147427793" sldId="461"/>
            <ac:picMk id="5" creationId="{2D50E53D-B7DA-46DF-9A37-E16FE69040A8}"/>
          </ac:picMkLst>
        </pc:picChg>
        <pc:picChg chg="add mod">
          <ac:chgData name="Klein, Thierry" userId="7d693447-270e-4556-9eef-82d391dd7001" providerId="ADAL" clId="{D43694F5-9C04-4E76-A011-CCBA30A27B6A}" dt="2021-11-23T11:21:57.012" v="2857" actId="1035"/>
          <ac:picMkLst>
            <pc:docMk/>
            <pc:sldMk cId="2147427793" sldId="461"/>
            <ac:picMk id="8" creationId="{B93E87A0-7E44-433F-B3E3-3763BFC1778E}"/>
          </ac:picMkLst>
        </pc:picChg>
        <pc:picChg chg="add mod">
          <ac:chgData name="Klein, Thierry" userId="7d693447-270e-4556-9eef-82d391dd7001" providerId="ADAL" clId="{D43694F5-9C04-4E76-A011-CCBA30A27B6A}" dt="2021-11-23T11:20:39.073" v="2806" actId="1036"/>
          <ac:picMkLst>
            <pc:docMk/>
            <pc:sldMk cId="2147427793" sldId="461"/>
            <ac:picMk id="11" creationId="{BF4B3FED-373F-4851-A631-E8CACB95CC17}"/>
          </ac:picMkLst>
        </pc:picChg>
        <pc:picChg chg="del">
          <ac:chgData name="Klein, Thierry" userId="7d693447-270e-4556-9eef-82d391dd7001" providerId="ADAL" clId="{D43694F5-9C04-4E76-A011-CCBA30A27B6A}" dt="2021-11-23T11:12:58.316" v="2634" actId="478"/>
          <ac:picMkLst>
            <pc:docMk/>
            <pc:sldMk cId="2147427793" sldId="461"/>
            <ac:picMk id="13" creationId="{A54B328C-DCF8-49ED-9D60-B5FF2941400B}"/>
          </ac:picMkLst>
        </pc:picChg>
        <pc:picChg chg="add mod">
          <ac:chgData name="Klein, Thierry" userId="7d693447-270e-4556-9eef-82d391dd7001" providerId="ADAL" clId="{D43694F5-9C04-4E76-A011-CCBA30A27B6A}" dt="2021-11-23T11:17:31.087" v="2670" actId="14100"/>
          <ac:picMkLst>
            <pc:docMk/>
            <pc:sldMk cId="2147427793" sldId="461"/>
            <ac:picMk id="14" creationId="{1FF5C730-6A78-41FD-AA60-295F5E8C6F64}"/>
          </ac:picMkLst>
        </pc:picChg>
        <pc:picChg chg="add mod">
          <ac:chgData name="Klein, Thierry" userId="7d693447-270e-4556-9eef-82d391dd7001" providerId="ADAL" clId="{D43694F5-9C04-4E76-A011-CCBA30A27B6A}" dt="2021-11-23T11:15:09.294" v="2653" actId="1076"/>
          <ac:picMkLst>
            <pc:docMk/>
            <pc:sldMk cId="2147427793" sldId="461"/>
            <ac:picMk id="16" creationId="{A5F41D35-2361-432D-9C9D-B34BF3B46283}"/>
          </ac:picMkLst>
        </pc:picChg>
        <pc:picChg chg="add mod">
          <ac:chgData name="Klein, Thierry" userId="7d693447-270e-4556-9eef-82d391dd7001" providerId="ADAL" clId="{D43694F5-9C04-4E76-A011-CCBA30A27B6A}" dt="2021-11-23T11:21:47.712" v="2850" actId="1036"/>
          <ac:picMkLst>
            <pc:docMk/>
            <pc:sldMk cId="2147427793" sldId="461"/>
            <ac:picMk id="19" creationId="{3840D3BF-B74E-4A8D-97DE-6C739DDB0973}"/>
          </ac:picMkLst>
        </pc:picChg>
        <pc:cxnChg chg="mod">
          <ac:chgData name="Klein, Thierry" userId="7d693447-270e-4556-9eef-82d391dd7001" providerId="ADAL" clId="{D43694F5-9C04-4E76-A011-CCBA30A27B6A}" dt="2021-11-23T11:22:41.364" v="2862" actId="14100"/>
          <ac:cxnSpMkLst>
            <pc:docMk/>
            <pc:sldMk cId="2147427793" sldId="461"/>
            <ac:cxnSpMk id="7" creationId="{B3625437-2519-4B9D-AB9C-118AB4149FCE}"/>
          </ac:cxnSpMkLst>
        </pc:cxnChg>
        <pc:cxnChg chg="add mod">
          <ac:chgData name="Klein, Thierry" userId="7d693447-270e-4556-9eef-82d391dd7001" providerId="ADAL" clId="{D43694F5-9C04-4E76-A011-CCBA30A27B6A}" dt="2021-11-23T11:21:23.746" v="2821" actId="14100"/>
          <ac:cxnSpMkLst>
            <pc:docMk/>
            <pc:sldMk cId="2147427793" sldId="461"/>
            <ac:cxnSpMk id="28" creationId="{2094F627-AD1F-4BF4-B827-B55FFB06D364}"/>
          </ac:cxnSpMkLst>
        </pc:cxnChg>
        <pc:cxnChg chg="add mod">
          <ac:chgData name="Klein, Thierry" userId="7d693447-270e-4556-9eef-82d391dd7001" providerId="ADAL" clId="{D43694F5-9C04-4E76-A011-CCBA30A27B6A}" dt="2021-11-23T11:21:35.119" v="2824" actId="14100"/>
          <ac:cxnSpMkLst>
            <pc:docMk/>
            <pc:sldMk cId="2147427793" sldId="461"/>
            <ac:cxnSpMk id="30" creationId="{7225876E-B844-4042-9BCE-9D526E35F70B}"/>
          </ac:cxnSpMkLst>
        </pc:cxnChg>
        <pc:cxnChg chg="add mod">
          <ac:chgData name="Klein, Thierry" userId="7d693447-270e-4556-9eef-82d391dd7001" providerId="ADAL" clId="{D43694F5-9C04-4E76-A011-CCBA30A27B6A}" dt="2021-11-23T11:21:47.712" v="2850" actId="1036"/>
          <ac:cxnSpMkLst>
            <pc:docMk/>
            <pc:sldMk cId="2147427793" sldId="461"/>
            <ac:cxnSpMk id="32" creationId="{34B269D3-6138-4539-99D2-DA45BA4F50B3}"/>
          </ac:cxnSpMkLst>
        </pc:cxnChg>
        <pc:cxnChg chg="del mod">
          <ac:chgData name="Klein, Thierry" userId="7d693447-270e-4556-9eef-82d391dd7001" providerId="ADAL" clId="{D43694F5-9C04-4E76-A011-CCBA30A27B6A}" dt="2021-11-23T11:17:51.422" v="2684" actId="478"/>
          <ac:cxnSpMkLst>
            <pc:docMk/>
            <pc:sldMk cId="2147427793" sldId="461"/>
            <ac:cxnSpMk id="44" creationId="{AF4AC950-8F95-4FA0-B758-E76BB6975C4D}"/>
          </ac:cxnSpMkLst>
        </pc:cxnChg>
        <pc:cxnChg chg="del mod">
          <ac:chgData name="Klein, Thierry" userId="7d693447-270e-4556-9eef-82d391dd7001" providerId="ADAL" clId="{D43694F5-9C04-4E76-A011-CCBA30A27B6A}" dt="2021-11-23T11:17:57.379" v="2687" actId="478"/>
          <ac:cxnSpMkLst>
            <pc:docMk/>
            <pc:sldMk cId="2147427793" sldId="461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3T10:49:49.579" v="2239" actId="20577"/>
        <pc:sldMkLst>
          <pc:docMk/>
          <pc:sldMk cId="1816906209" sldId="462"/>
        </pc:sldMkLst>
        <pc:spChg chg="mod">
          <ac:chgData name="Klein, Thierry" userId="7d693447-270e-4556-9eef-82d391dd7001" providerId="ADAL" clId="{D43694F5-9C04-4E76-A011-CCBA30A27B6A}" dt="2021-11-23T10:40:55.294" v="2116" actId="20577"/>
          <ac:spMkLst>
            <pc:docMk/>
            <pc:sldMk cId="1816906209" sldId="462"/>
            <ac:spMk id="2" creationId="{B7C73ACC-1D0F-4EDF-A56F-6D224ED87444}"/>
          </ac:spMkLst>
        </pc:spChg>
        <pc:spChg chg="mod ord">
          <ac:chgData name="Klein, Thierry" userId="7d693447-270e-4556-9eef-82d391dd7001" providerId="ADAL" clId="{D43694F5-9C04-4E76-A011-CCBA30A27B6A}" dt="2021-11-23T10:46:06.815" v="2158" actId="1076"/>
          <ac:spMkLst>
            <pc:docMk/>
            <pc:sldMk cId="1816906209" sldId="462"/>
            <ac:spMk id="9" creationId="{32172A75-7F1C-4785-98FC-D251AF324EEF}"/>
          </ac:spMkLst>
        </pc:spChg>
        <pc:spChg chg="del">
          <ac:chgData name="Klein, Thierry" userId="7d693447-270e-4556-9eef-82d391dd7001" providerId="ADAL" clId="{D43694F5-9C04-4E76-A011-CCBA30A27B6A}" dt="2021-11-23T10:36:13.801" v="2059" actId="478"/>
          <ac:spMkLst>
            <pc:docMk/>
            <pc:sldMk cId="1816906209" sldId="462"/>
            <ac:spMk id="17" creationId="{92856446-A572-469B-8592-FD11CAED135A}"/>
          </ac:spMkLst>
        </pc:spChg>
        <pc:spChg chg="mod ord">
          <ac:chgData name="Klein, Thierry" userId="7d693447-270e-4556-9eef-82d391dd7001" providerId="ADAL" clId="{D43694F5-9C04-4E76-A011-CCBA30A27B6A}" dt="2021-11-23T10:49:02.304" v="2195" actId="166"/>
          <ac:spMkLst>
            <pc:docMk/>
            <pc:sldMk cId="1816906209" sldId="462"/>
            <ac:spMk id="42" creationId="{27CDADA1-B2CB-4828-A11A-C45808124FBC}"/>
          </ac:spMkLst>
        </pc:spChg>
        <pc:spChg chg="mod ord">
          <ac:chgData name="Klein, Thierry" userId="7d693447-270e-4556-9eef-82d391dd7001" providerId="ADAL" clId="{D43694F5-9C04-4E76-A011-CCBA30A27B6A}" dt="2021-11-23T10:45:17.293" v="2147" actId="1076"/>
          <ac:spMkLst>
            <pc:docMk/>
            <pc:sldMk cId="1816906209" sldId="462"/>
            <ac:spMk id="43" creationId="{CC75CA1E-6A47-4795-B34A-F67684829C12}"/>
          </ac:spMkLst>
        </pc:spChg>
        <pc:spChg chg="add mod">
          <ac:chgData name="Klein, Thierry" userId="7d693447-270e-4556-9eef-82d391dd7001" providerId="ADAL" clId="{D43694F5-9C04-4E76-A011-CCBA30A27B6A}" dt="2021-11-23T10:46:13.667" v="2159" actId="1076"/>
          <ac:spMkLst>
            <pc:docMk/>
            <pc:sldMk cId="1816906209" sldId="462"/>
            <ac:spMk id="45" creationId="{194533FB-DF9E-48BE-A125-34BCAA3A9FBB}"/>
          </ac:spMkLst>
        </pc:spChg>
        <pc:spChg chg="add mod">
          <ac:chgData name="Klein, Thierry" userId="7d693447-270e-4556-9eef-82d391dd7001" providerId="ADAL" clId="{D43694F5-9C04-4E76-A011-CCBA30A27B6A}" dt="2021-11-23T10:45:30.691" v="2150" actId="1076"/>
          <ac:spMkLst>
            <pc:docMk/>
            <pc:sldMk cId="1816906209" sldId="462"/>
            <ac:spMk id="58" creationId="{A437AFF3-F445-4512-9083-0C3C9959D0E4}"/>
          </ac:spMkLst>
        </pc:spChg>
        <pc:spChg chg="add mod">
          <ac:chgData name="Klein, Thierry" userId="7d693447-270e-4556-9eef-82d391dd7001" providerId="ADAL" clId="{D43694F5-9C04-4E76-A011-CCBA30A27B6A}" dt="2021-11-23T10:45:25.919" v="2149" actId="1076"/>
          <ac:spMkLst>
            <pc:docMk/>
            <pc:sldMk cId="1816906209" sldId="462"/>
            <ac:spMk id="63" creationId="{DAFC956A-FF02-4115-B620-7FA4A2121476}"/>
          </ac:spMkLst>
        </pc:spChg>
        <pc:spChg chg="del mod">
          <ac:chgData name="Klein, Thierry" userId="7d693447-270e-4556-9eef-82d391dd7001" providerId="ADAL" clId="{D43694F5-9C04-4E76-A011-CCBA30A27B6A}" dt="2021-11-23T10:36:08.488" v="2056" actId="478"/>
          <ac:spMkLst>
            <pc:docMk/>
            <pc:sldMk cId="1816906209" sldId="462"/>
            <ac:spMk id="66" creationId="{CED941ED-9E20-46AE-B672-D8375FCF8D0E}"/>
          </ac:spMkLst>
        </pc:spChg>
        <pc:spChg chg="del">
          <ac:chgData name="Klein, Thierry" userId="7d693447-270e-4556-9eef-82d391dd7001" providerId="ADAL" clId="{D43694F5-9C04-4E76-A011-CCBA30A27B6A}" dt="2021-11-23T10:36:10.341" v="2058" actId="478"/>
          <ac:spMkLst>
            <pc:docMk/>
            <pc:sldMk cId="1816906209" sldId="462"/>
            <ac:spMk id="67" creationId="{0FD49213-5033-4809-BD2A-E4F222A1E963}"/>
          </ac:spMkLst>
        </pc:spChg>
        <pc:spChg chg="add mod">
          <ac:chgData name="Klein, Thierry" userId="7d693447-270e-4556-9eef-82d391dd7001" providerId="ADAL" clId="{D43694F5-9C04-4E76-A011-CCBA30A27B6A}" dt="2021-11-23T10:49:49.579" v="2239" actId="20577"/>
          <ac:spMkLst>
            <pc:docMk/>
            <pc:sldMk cId="1816906209" sldId="462"/>
            <ac:spMk id="94" creationId="{00A9D2A7-31C8-48CA-8F50-767574424249}"/>
          </ac:spMkLst>
        </pc:spChg>
        <pc:picChg chg="add del mod">
          <ac:chgData name="Klein, Thierry" userId="7d693447-270e-4556-9eef-82d391dd7001" providerId="ADAL" clId="{D43694F5-9C04-4E76-A011-CCBA30A27B6A}" dt="2021-11-23T10:22:25.223" v="1978" actId="478"/>
          <ac:picMkLst>
            <pc:docMk/>
            <pc:sldMk cId="1816906209" sldId="462"/>
            <ac:picMk id="5" creationId="{34F69912-30EC-44D4-ACED-B89745F6598D}"/>
          </ac:picMkLst>
        </pc:picChg>
        <pc:picChg chg="add mod">
          <ac:chgData name="Klein, Thierry" userId="7d693447-270e-4556-9eef-82d391dd7001" providerId="ADAL" clId="{D43694F5-9C04-4E76-A011-CCBA30A27B6A}" dt="2021-11-23T10:44:49.550" v="2140" actId="1076"/>
          <ac:picMkLst>
            <pc:docMk/>
            <pc:sldMk cId="1816906209" sldId="462"/>
            <ac:picMk id="8" creationId="{2064F9CD-71F8-4B7D-AD66-E67E7EF619F1}"/>
          </ac:picMkLst>
        </pc:picChg>
        <pc:picChg chg="add mod">
          <ac:chgData name="Klein, Thierry" userId="7d693447-270e-4556-9eef-82d391dd7001" providerId="ADAL" clId="{D43694F5-9C04-4E76-A011-CCBA30A27B6A}" dt="2021-11-23T10:45:41.176" v="2152" actId="1076"/>
          <ac:picMkLst>
            <pc:docMk/>
            <pc:sldMk cId="1816906209" sldId="462"/>
            <ac:picMk id="11" creationId="{38202AAF-4282-4FB3-87D8-B82517244F47}"/>
          </ac:picMkLst>
        </pc:picChg>
        <pc:picChg chg="add del mod">
          <ac:chgData name="Klein, Thierry" userId="7d693447-270e-4556-9eef-82d391dd7001" providerId="ADAL" clId="{D43694F5-9C04-4E76-A011-CCBA30A27B6A}" dt="2021-11-23T10:28:29.197" v="1992" actId="478"/>
          <ac:picMkLst>
            <pc:docMk/>
            <pc:sldMk cId="1816906209" sldId="462"/>
            <ac:picMk id="13" creationId="{990A689B-D3F1-451D-9A57-B4A3769F5B5A}"/>
          </ac:picMkLst>
        </pc:picChg>
        <pc:picChg chg="del mod">
          <ac:chgData name="Klein, Thierry" userId="7d693447-270e-4556-9eef-82d391dd7001" providerId="ADAL" clId="{D43694F5-9C04-4E76-A011-CCBA30A27B6A}" dt="2021-11-22T15:02:23.501" v="1561" actId="478"/>
          <ac:picMkLst>
            <pc:docMk/>
            <pc:sldMk cId="1816906209" sldId="462"/>
            <ac:picMk id="13" creationId="{A54B328C-DCF8-49ED-9D60-B5FF2941400B}"/>
          </ac:picMkLst>
        </pc:picChg>
        <pc:picChg chg="add mod">
          <ac:chgData name="Klein, Thierry" userId="7d693447-270e-4556-9eef-82d391dd7001" providerId="ADAL" clId="{D43694F5-9C04-4E76-A011-CCBA30A27B6A}" dt="2021-11-23T10:46:02.007" v="2157" actId="1076"/>
          <ac:picMkLst>
            <pc:docMk/>
            <pc:sldMk cId="1816906209" sldId="462"/>
            <ac:picMk id="15" creationId="{46A58B3A-3AA6-476F-BDDF-1284406D74C4}"/>
          </ac:picMkLst>
        </pc:picChg>
        <pc:picChg chg="add mod">
          <ac:chgData name="Klein, Thierry" userId="7d693447-270e-4556-9eef-82d391dd7001" providerId="ADAL" clId="{D43694F5-9C04-4E76-A011-CCBA30A27B6A}" dt="2021-11-23T10:46:31.470" v="2165" actId="1076"/>
          <ac:picMkLst>
            <pc:docMk/>
            <pc:sldMk cId="1816906209" sldId="462"/>
            <ac:picMk id="35" creationId="{765F8C96-A4C3-48C7-A522-A0AC11069103}"/>
          </ac:picMkLst>
        </pc:picChg>
        <pc:picChg chg="add mod">
          <ac:chgData name="Klein, Thierry" userId="7d693447-270e-4556-9eef-82d391dd7001" providerId="ADAL" clId="{D43694F5-9C04-4E76-A011-CCBA30A27B6A}" dt="2021-11-23T10:45:04.714" v="2143" actId="1076"/>
          <ac:picMkLst>
            <pc:docMk/>
            <pc:sldMk cId="1816906209" sldId="462"/>
            <ac:picMk id="48" creationId="{3DAD9B32-8CEC-4460-B479-152F12D02858}"/>
          </ac:picMkLst>
        </pc:picChg>
        <pc:picChg chg="add mod ord">
          <ac:chgData name="Klein, Thierry" userId="7d693447-270e-4556-9eef-82d391dd7001" providerId="ADAL" clId="{D43694F5-9C04-4E76-A011-CCBA30A27B6A}" dt="2021-11-23T10:48:56.639" v="2193" actId="1076"/>
          <ac:picMkLst>
            <pc:docMk/>
            <pc:sldMk cId="1816906209" sldId="462"/>
            <ac:picMk id="90" creationId="{FE20DC3A-C2FD-4D1E-BDFF-9627EFA8C427}"/>
          </ac:picMkLst>
        </pc:picChg>
        <pc:picChg chg="add mod">
          <ac:chgData name="Klein, Thierry" userId="7d693447-270e-4556-9eef-82d391dd7001" providerId="ADAL" clId="{D43694F5-9C04-4E76-A011-CCBA30A27B6A}" dt="2021-11-23T10:48:58.656" v="2194" actId="1076"/>
          <ac:picMkLst>
            <pc:docMk/>
            <pc:sldMk cId="1816906209" sldId="462"/>
            <ac:picMk id="92" creationId="{DBED4D10-860E-41DE-950B-6CFDFABC9DE0}"/>
          </ac:picMkLst>
        </pc:picChg>
        <pc:picChg chg="add mod">
          <ac:chgData name="Klein, Thierry" userId="7d693447-270e-4556-9eef-82d391dd7001" providerId="ADAL" clId="{D43694F5-9C04-4E76-A011-CCBA30A27B6A}" dt="2021-11-23T10:48:40.773" v="2190" actId="1076"/>
          <ac:picMkLst>
            <pc:docMk/>
            <pc:sldMk cId="1816906209" sldId="462"/>
            <ac:picMk id="93" creationId="{1F9837E2-E5DC-4D51-A921-A3DBF5434673}"/>
          </ac:picMkLst>
        </pc:picChg>
        <pc:cxnChg chg="mod ord">
          <ac:chgData name="Klein, Thierry" userId="7d693447-270e-4556-9eef-82d391dd7001" providerId="ADAL" clId="{D43694F5-9C04-4E76-A011-CCBA30A27B6A}" dt="2021-11-23T10:46:06.815" v="2158" actId="1076"/>
          <ac:cxnSpMkLst>
            <pc:docMk/>
            <pc:sldMk cId="1816906209" sldId="462"/>
            <ac:cxnSpMk id="7" creationId="{B3625437-2519-4B9D-AB9C-118AB4149FCE}"/>
          </ac:cxnSpMkLst>
        </pc:cxnChg>
        <pc:cxnChg chg="mod ord">
          <ac:chgData name="Klein, Thierry" userId="7d693447-270e-4556-9eef-82d391dd7001" providerId="ADAL" clId="{D43694F5-9C04-4E76-A011-CCBA30A27B6A}" dt="2021-11-23T10:45:17.293" v="2147" actId="1076"/>
          <ac:cxnSpMkLst>
            <pc:docMk/>
            <pc:sldMk cId="1816906209" sldId="462"/>
            <ac:cxnSpMk id="44" creationId="{AF4AC950-8F95-4FA0-B758-E76BB6975C4D}"/>
          </ac:cxnSpMkLst>
        </pc:cxnChg>
        <pc:cxnChg chg="add mod">
          <ac:chgData name="Klein, Thierry" userId="7d693447-270e-4556-9eef-82d391dd7001" providerId="ADAL" clId="{D43694F5-9C04-4E76-A011-CCBA30A27B6A}" dt="2021-11-23T10:45:30.691" v="2150" actId="1076"/>
          <ac:cxnSpMkLst>
            <pc:docMk/>
            <pc:sldMk cId="1816906209" sldId="462"/>
            <ac:cxnSpMk id="46" creationId="{4FFEB707-7EE8-4536-A445-B0BFD2BA445E}"/>
          </ac:cxnSpMkLst>
        </pc:cxnChg>
        <pc:cxnChg chg="add mod">
          <ac:chgData name="Klein, Thierry" userId="7d693447-270e-4556-9eef-82d391dd7001" providerId="ADAL" clId="{D43694F5-9C04-4E76-A011-CCBA30A27B6A}" dt="2021-11-23T10:46:38.856" v="2167" actId="14100"/>
          <ac:cxnSpMkLst>
            <pc:docMk/>
            <pc:sldMk cId="1816906209" sldId="462"/>
            <ac:cxnSpMk id="59" creationId="{C0E1EA37-9A7C-4003-A150-A37846E4326A}"/>
          </ac:cxnSpMkLst>
        </pc:cxnChg>
        <pc:cxnChg chg="add mod">
          <ac:chgData name="Klein, Thierry" userId="7d693447-270e-4556-9eef-82d391dd7001" providerId="ADAL" clId="{D43694F5-9C04-4E76-A011-CCBA30A27B6A}" dt="2021-11-23T10:45:25.919" v="2149" actId="1076"/>
          <ac:cxnSpMkLst>
            <pc:docMk/>
            <pc:sldMk cId="1816906209" sldId="462"/>
            <ac:cxnSpMk id="64" creationId="{07511ED7-2EDB-45E5-AE3D-6451896F4125}"/>
          </ac:cxnSpMkLst>
        </pc:cxnChg>
        <pc:cxnChg chg="del mod">
          <ac:chgData name="Klein, Thierry" userId="7d693447-270e-4556-9eef-82d391dd7001" providerId="ADAL" clId="{D43694F5-9C04-4E76-A011-CCBA30A27B6A}" dt="2021-11-23T10:36:09.270" v="2057" actId="478"/>
          <ac:cxnSpMkLst>
            <pc:docMk/>
            <pc:sldMk cId="1816906209" sldId="462"/>
            <ac:cxnSpMk id="71" creationId="{9259EF70-5E22-4400-B08C-C3FB32BB4CBF}"/>
          </ac:cxnSpMkLst>
        </pc:cxnChg>
        <pc:cxnChg chg="add mod">
          <ac:chgData name="Klein, Thierry" userId="7d693447-270e-4556-9eef-82d391dd7001" providerId="ADAL" clId="{D43694F5-9C04-4E76-A011-CCBA30A27B6A}" dt="2021-11-23T10:49:40.993" v="2238" actId="14100"/>
          <ac:cxnSpMkLst>
            <pc:docMk/>
            <pc:sldMk cId="1816906209" sldId="462"/>
            <ac:cxnSpMk id="95" creationId="{698B9A15-2318-4100-9153-71202C6C9777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3T11:09:50.972" v="2632" actId="1076"/>
        <pc:sldMkLst>
          <pc:docMk/>
          <pc:sldMk cId="1011448989" sldId="463"/>
        </pc:sldMkLst>
        <pc:spChg chg="mod">
          <ac:chgData name="Klein, Thierry" userId="7d693447-270e-4556-9eef-82d391dd7001" providerId="ADAL" clId="{D43694F5-9C04-4E76-A011-CCBA30A27B6A}" dt="2021-11-23T10:54:39.540" v="2334" actId="20577"/>
          <ac:spMkLst>
            <pc:docMk/>
            <pc:sldMk cId="1011448989" sldId="463"/>
            <ac:spMk id="2" creationId="{B7C73ACC-1D0F-4EDF-A56F-6D224ED87444}"/>
          </ac:spMkLst>
        </pc:spChg>
        <pc:spChg chg="mod ord">
          <ac:chgData name="Klein, Thierry" userId="7d693447-270e-4556-9eef-82d391dd7001" providerId="ADAL" clId="{D43694F5-9C04-4E76-A011-CCBA30A27B6A}" dt="2021-11-23T11:00:41.833" v="2440" actId="1076"/>
          <ac:spMkLst>
            <pc:docMk/>
            <pc:sldMk cId="1011448989" sldId="463"/>
            <ac:spMk id="9" creationId="{32172A75-7F1C-4785-98FC-D251AF324EEF}"/>
          </ac:spMkLst>
        </pc:spChg>
        <pc:spChg chg="mod ord">
          <ac:chgData name="Klein, Thierry" userId="7d693447-270e-4556-9eef-82d391dd7001" providerId="ADAL" clId="{D43694F5-9C04-4E76-A011-CCBA30A27B6A}" dt="2021-11-23T11:09:50.972" v="2632" actId="1076"/>
          <ac:spMkLst>
            <pc:docMk/>
            <pc:sldMk cId="1011448989" sldId="463"/>
            <ac:spMk id="17" creationId="{92856446-A572-469B-8592-FD11CAED135A}"/>
          </ac:spMkLst>
        </pc:spChg>
        <pc:spChg chg="add mod">
          <ac:chgData name="Klein, Thierry" userId="7d693447-270e-4556-9eef-82d391dd7001" providerId="ADAL" clId="{D43694F5-9C04-4E76-A011-CCBA30A27B6A}" dt="2021-11-23T11:00:38.985" v="2439" actId="1076"/>
          <ac:spMkLst>
            <pc:docMk/>
            <pc:sldMk cId="1011448989" sldId="463"/>
            <ac:spMk id="25" creationId="{2BEDD8BE-341B-48EF-9831-B616E1B3D15A}"/>
          </ac:spMkLst>
        </pc:spChg>
        <pc:spChg chg="mod">
          <ac:chgData name="Klein, Thierry" userId="7d693447-270e-4556-9eef-82d391dd7001" providerId="ADAL" clId="{D43694F5-9C04-4E76-A011-CCBA30A27B6A}" dt="2021-11-23T11:04:26.292" v="2589" actId="1076"/>
          <ac:spMkLst>
            <pc:docMk/>
            <pc:sldMk cId="1011448989" sldId="463"/>
            <ac:spMk id="42" creationId="{27CDADA1-B2CB-4828-A11A-C45808124FBC}"/>
          </ac:spMkLst>
        </pc:spChg>
        <pc:spChg chg="mod">
          <ac:chgData name="Klein, Thierry" userId="7d693447-270e-4556-9eef-82d391dd7001" providerId="ADAL" clId="{D43694F5-9C04-4E76-A011-CCBA30A27B6A}" dt="2021-11-23T11:02:02.298" v="2442" actId="14100"/>
          <ac:spMkLst>
            <pc:docMk/>
            <pc:sldMk cId="1011448989" sldId="463"/>
            <ac:spMk id="43" creationId="{CC75CA1E-6A47-4795-B34A-F67684829C12}"/>
          </ac:spMkLst>
        </pc:spChg>
        <pc:spChg chg="mod ord">
          <ac:chgData name="Klein, Thierry" userId="7d693447-270e-4556-9eef-82d391dd7001" providerId="ADAL" clId="{D43694F5-9C04-4E76-A011-CCBA30A27B6A}" dt="2021-11-23T11:07:28.839" v="2608" actId="166"/>
          <ac:spMkLst>
            <pc:docMk/>
            <pc:sldMk cId="1011448989" sldId="463"/>
            <ac:spMk id="66" creationId="{CED941ED-9E20-46AE-B672-D8375FCF8D0E}"/>
          </ac:spMkLst>
        </pc:spChg>
        <pc:spChg chg="mod ord">
          <ac:chgData name="Klein, Thierry" userId="7d693447-270e-4556-9eef-82d391dd7001" providerId="ADAL" clId="{D43694F5-9C04-4E76-A011-CCBA30A27B6A}" dt="2021-11-23T11:08:25.946" v="2618" actId="14100"/>
          <ac:spMkLst>
            <pc:docMk/>
            <pc:sldMk cId="1011448989" sldId="463"/>
            <ac:spMk id="67" creationId="{0FD49213-5033-4809-BD2A-E4F222A1E963}"/>
          </ac:spMkLst>
        </pc:spChg>
        <pc:picChg chg="add del mod">
          <ac:chgData name="Klein, Thierry" userId="7d693447-270e-4556-9eef-82d391dd7001" providerId="ADAL" clId="{D43694F5-9C04-4E76-A011-CCBA30A27B6A}" dt="2021-11-23T10:54:09.467" v="2315" actId="478"/>
          <ac:picMkLst>
            <pc:docMk/>
            <pc:sldMk cId="1011448989" sldId="463"/>
            <ac:picMk id="5" creationId="{9F26D07C-20D2-49B5-A182-AFF81BB812AB}"/>
          </ac:picMkLst>
        </pc:picChg>
        <pc:picChg chg="add mod ord">
          <ac:chgData name="Klein, Thierry" userId="7d693447-270e-4556-9eef-82d391dd7001" providerId="ADAL" clId="{D43694F5-9C04-4E76-A011-CCBA30A27B6A}" dt="2021-11-23T11:08:18.322" v="2616" actId="1076"/>
          <ac:picMkLst>
            <pc:docMk/>
            <pc:sldMk cId="1011448989" sldId="463"/>
            <ac:picMk id="6" creationId="{D3C9B7AF-5A62-4B68-A99F-74A5AD3D6386}"/>
          </ac:picMkLst>
        </pc:picChg>
        <pc:picChg chg="del">
          <ac:chgData name="Klein, Thierry" userId="7d693447-270e-4556-9eef-82d391dd7001" providerId="ADAL" clId="{D43694F5-9C04-4E76-A011-CCBA30A27B6A}" dt="2021-11-22T15:02:41.936" v="1565" actId="478"/>
          <ac:picMkLst>
            <pc:docMk/>
            <pc:sldMk cId="1011448989" sldId="463"/>
            <ac:picMk id="13" creationId="{A54B328C-DCF8-49ED-9D60-B5FF2941400B}"/>
          </ac:picMkLst>
        </pc:picChg>
        <pc:picChg chg="add mod">
          <ac:chgData name="Klein, Thierry" userId="7d693447-270e-4556-9eef-82d391dd7001" providerId="ADAL" clId="{D43694F5-9C04-4E76-A011-CCBA30A27B6A}" dt="2021-11-23T11:08:37.133" v="2620" actId="1076"/>
          <ac:picMkLst>
            <pc:docMk/>
            <pc:sldMk cId="1011448989" sldId="463"/>
            <ac:picMk id="58" creationId="{24BD48FF-F5FE-44DE-857D-E3334E2FA48D}"/>
          </ac:picMkLst>
        </pc:picChg>
        <pc:picChg chg="add mod">
          <ac:chgData name="Klein, Thierry" userId="7d693447-270e-4556-9eef-82d391dd7001" providerId="ADAL" clId="{D43694F5-9C04-4E76-A011-CCBA30A27B6A}" dt="2021-11-23T11:07:54.477" v="2613" actId="1076"/>
          <ac:picMkLst>
            <pc:docMk/>
            <pc:sldMk cId="1011448989" sldId="463"/>
            <ac:picMk id="70" creationId="{79DC2CB5-880B-4098-9B63-163F14073CAC}"/>
          </ac:picMkLst>
        </pc:picChg>
        <pc:cxnChg chg="mod ord">
          <ac:chgData name="Klein, Thierry" userId="7d693447-270e-4556-9eef-82d391dd7001" providerId="ADAL" clId="{D43694F5-9C04-4E76-A011-CCBA30A27B6A}" dt="2021-11-23T11:09:50.972" v="2632" actId="1076"/>
          <ac:cxnSpMkLst>
            <pc:docMk/>
            <pc:sldMk cId="1011448989" sldId="463"/>
            <ac:cxnSpMk id="7" creationId="{B3625437-2519-4B9D-AB9C-118AB4149FCE}"/>
          </ac:cxnSpMkLst>
        </pc:cxnChg>
        <pc:cxnChg chg="add mod ord">
          <ac:chgData name="Klein, Thierry" userId="7d693447-270e-4556-9eef-82d391dd7001" providerId="ADAL" clId="{D43694F5-9C04-4E76-A011-CCBA30A27B6A}" dt="2021-11-23T11:09:50.972" v="2632" actId="1076"/>
          <ac:cxnSpMkLst>
            <pc:docMk/>
            <pc:sldMk cId="1011448989" sldId="463"/>
            <ac:cxnSpMk id="26" creationId="{B5B5A798-2900-4D10-AB7F-344531B9FCC8}"/>
          </ac:cxnSpMkLst>
        </pc:cxnChg>
        <pc:cxnChg chg="mod">
          <ac:chgData name="Klein, Thierry" userId="7d693447-270e-4556-9eef-82d391dd7001" providerId="ADAL" clId="{D43694F5-9C04-4E76-A011-CCBA30A27B6A}" dt="2021-11-23T11:04:26.292" v="2589" actId="1076"/>
          <ac:cxnSpMkLst>
            <pc:docMk/>
            <pc:sldMk cId="1011448989" sldId="463"/>
            <ac:cxnSpMk id="44" creationId="{AF4AC950-8F95-4FA0-B758-E76BB6975C4D}"/>
          </ac:cxnSpMkLst>
        </pc:cxnChg>
        <pc:cxnChg chg="mod ord">
          <ac:chgData name="Klein, Thierry" userId="7d693447-270e-4556-9eef-82d391dd7001" providerId="ADAL" clId="{D43694F5-9C04-4E76-A011-CCBA30A27B6A}" dt="2021-11-23T11:08:30.821" v="2619" actId="14100"/>
          <ac:cxnSpMkLst>
            <pc:docMk/>
            <pc:sldMk cId="1011448989" sldId="463"/>
            <ac:cxnSpMk id="71" creationId="{9259EF70-5E22-4400-B08C-C3FB32BB4CBF}"/>
          </ac:cxnSpMkLst>
        </pc:cxnChg>
      </pc:sldChg>
      <pc:sldChg chg="addSp delSp modSp add mod ord">
        <pc:chgData name="Klein, Thierry" userId="7d693447-270e-4556-9eef-82d391dd7001" providerId="ADAL" clId="{D43694F5-9C04-4E76-A011-CCBA30A27B6A}" dt="2021-11-23T10:41:16.012" v="2128" actId="20577"/>
        <pc:sldMkLst>
          <pc:docMk/>
          <pc:sldMk cId="883076215" sldId="464"/>
        </pc:sldMkLst>
        <pc:spChg chg="mod">
          <ac:chgData name="Klein, Thierry" userId="7d693447-270e-4556-9eef-82d391dd7001" providerId="ADAL" clId="{D43694F5-9C04-4E76-A011-CCBA30A27B6A}" dt="2021-11-23T10:41:16.012" v="2128" actId="20577"/>
          <ac:spMkLst>
            <pc:docMk/>
            <pc:sldMk cId="883076215" sldId="464"/>
            <ac:spMk id="2" creationId="{B7C73ACC-1D0F-4EDF-A56F-6D224ED87444}"/>
          </ac:spMkLst>
        </pc:spChg>
        <pc:spChg chg="add mod">
          <ac:chgData name="Klein, Thierry" userId="7d693447-270e-4556-9eef-82d391dd7001" providerId="ADAL" clId="{D43694F5-9C04-4E76-A011-CCBA30A27B6A}" dt="2021-11-23T09:03:44.402" v="1786" actId="208"/>
          <ac:spMkLst>
            <pc:docMk/>
            <pc:sldMk cId="883076215" sldId="464"/>
            <ac:spMk id="6" creationId="{FE86FD3F-7D9B-4EE0-AAE5-EAEC26DD4723}"/>
          </ac:spMkLst>
        </pc:spChg>
        <pc:spChg chg="del mod">
          <ac:chgData name="Klein, Thierry" userId="7d693447-270e-4556-9eef-82d391dd7001" providerId="ADAL" clId="{D43694F5-9C04-4E76-A011-CCBA30A27B6A}" dt="2021-11-23T09:03:59.874" v="1791" actId="478"/>
          <ac:spMkLst>
            <pc:docMk/>
            <pc:sldMk cId="883076215" sldId="464"/>
            <ac:spMk id="9" creationId="{32172A75-7F1C-4785-98FC-D251AF324EEF}"/>
          </ac:spMkLst>
        </pc:spChg>
        <pc:spChg chg="mod ord">
          <ac:chgData name="Klein, Thierry" userId="7d693447-270e-4556-9eef-82d391dd7001" providerId="ADAL" clId="{D43694F5-9C04-4E76-A011-CCBA30A27B6A}" dt="2021-11-23T10:17:22.100" v="1930" actId="20577"/>
          <ac:spMkLst>
            <pc:docMk/>
            <pc:sldMk cId="883076215" sldId="464"/>
            <ac:spMk id="17" creationId="{92856446-A572-469B-8592-FD11CAED135A}"/>
          </ac:spMkLst>
        </pc:spChg>
        <pc:spChg chg="add mod">
          <ac:chgData name="Klein, Thierry" userId="7d693447-270e-4556-9eef-82d391dd7001" providerId="ADAL" clId="{D43694F5-9C04-4E76-A011-CCBA30A27B6A}" dt="2021-11-23T09:22:16.129" v="1922" actId="1076"/>
          <ac:spMkLst>
            <pc:docMk/>
            <pc:sldMk cId="883076215" sldId="464"/>
            <ac:spMk id="27" creationId="{1FC703F4-CBD5-4721-911F-51F1EB021D74}"/>
          </ac:spMkLst>
        </pc:spChg>
        <pc:spChg chg="add mod">
          <ac:chgData name="Klein, Thierry" userId="7d693447-270e-4556-9eef-82d391dd7001" providerId="ADAL" clId="{D43694F5-9C04-4E76-A011-CCBA30A27B6A}" dt="2021-11-23T09:22:11.742" v="1921" actId="14100"/>
          <ac:spMkLst>
            <pc:docMk/>
            <pc:sldMk cId="883076215" sldId="464"/>
            <ac:spMk id="32" creationId="{F7201FF2-CD90-4538-9354-DCD199553343}"/>
          </ac:spMkLst>
        </pc:spChg>
        <pc:spChg chg="add del mod">
          <ac:chgData name="Klein, Thierry" userId="7d693447-270e-4556-9eef-82d391dd7001" providerId="ADAL" clId="{D43694F5-9C04-4E76-A011-CCBA30A27B6A}" dt="2021-11-23T10:38:56.461" v="2064" actId="21"/>
          <ac:spMkLst>
            <pc:docMk/>
            <pc:sldMk cId="883076215" sldId="464"/>
            <ac:spMk id="37" creationId="{67C503C8-EAB5-40F6-9BCE-C08F6DB4C68B}"/>
          </ac:spMkLst>
        </pc:spChg>
        <pc:spChg chg="mod ord">
          <ac:chgData name="Klein, Thierry" userId="7d693447-270e-4556-9eef-82d391dd7001" providerId="ADAL" clId="{D43694F5-9C04-4E76-A011-CCBA30A27B6A}" dt="2021-11-23T09:20:53.857" v="1887" actId="20577"/>
          <ac:spMkLst>
            <pc:docMk/>
            <pc:sldMk cId="883076215" sldId="464"/>
            <ac:spMk id="42" creationId="{27CDADA1-B2CB-4828-A11A-C45808124FBC}"/>
          </ac:spMkLst>
        </pc:spChg>
        <pc:spChg chg="mod ord">
          <ac:chgData name="Klein, Thierry" userId="7d693447-270e-4556-9eef-82d391dd7001" providerId="ADAL" clId="{D43694F5-9C04-4E76-A011-CCBA30A27B6A}" dt="2021-11-23T09:21:40.533" v="1913" actId="166"/>
          <ac:spMkLst>
            <pc:docMk/>
            <pc:sldMk cId="883076215" sldId="464"/>
            <ac:spMk id="43" creationId="{CC75CA1E-6A47-4795-B34A-F67684829C12}"/>
          </ac:spMkLst>
        </pc:spChg>
        <pc:spChg chg="mod">
          <ac:chgData name="Klein, Thierry" userId="7d693447-270e-4556-9eef-82d391dd7001" providerId="ADAL" clId="{D43694F5-9C04-4E76-A011-CCBA30A27B6A}" dt="2021-11-23T10:17:17.312" v="1929" actId="1076"/>
          <ac:spMkLst>
            <pc:docMk/>
            <pc:sldMk cId="883076215" sldId="464"/>
            <ac:spMk id="66" creationId="{CED941ED-9E20-46AE-B672-D8375FCF8D0E}"/>
          </ac:spMkLst>
        </pc:spChg>
        <pc:spChg chg="del mod">
          <ac:chgData name="Klein, Thierry" userId="7d693447-270e-4556-9eef-82d391dd7001" providerId="ADAL" clId="{D43694F5-9C04-4E76-A011-CCBA30A27B6A}" dt="2021-11-23T10:17:06.024" v="1925" actId="478"/>
          <ac:spMkLst>
            <pc:docMk/>
            <pc:sldMk cId="883076215" sldId="464"/>
            <ac:spMk id="67" creationId="{0FD49213-5033-4809-BD2A-E4F222A1E963}"/>
          </ac:spMkLst>
        </pc:spChg>
        <pc:picChg chg="add mod">
          <ac:chgData name="Klein, Thierry" userId="7d693447-270e-4556-9eef-82d391dd7001" providerId="ADAL" clId="{D43694F5-9C04-4E76-A011-CCBA30A27B6A}" dt="2021-11-23T09:18:24.336" v="1840" actId="14100"/>
          <ac:picMkLst>
            <pc:docMk/>
            <pc:sldMk cId="883076215" sldId="464"/>
            <ac:picMk id="5" creationId="{4EBB388D-63CF-4C15-BD5D-7CB53B975896}"/>
          </ac:picMkLst>
        </pc:picChg>
        <pc:picChg chg="add mod">
          <ac:chgData name="Klein, Thierry" userId="7d693447-270e-4556-9eef-82d391dd7001" providerId="ADAL" clId="{D43694F5-9C04-4E76-A011-CCBA30A27B6A}" dt="2021-11-23T09:20:33.269" v="1859" actId="14100"/>
          <ac:picMkLst>
            <pc:docMk/>
            <pc:sldMk cId="883076215" sldId="464"/>
            <ac:picMk id="14" creationId="{DF55FB4A-3FAF-4915-800D-128E97A312B9}"/>
          </ac:picMkLst>
        </pc:picChg>
        <pc:picChg chg="add mod">
          <ac:chgData name="Klein, Thierry" userId="7d693447-270e-4556-9eef-82d391dd7001" providerId="ADAL" clId="{D43694F5-9C04-4E76-A011-CCBA30A27B6A}" dt="2021-11-23T10:17:51.119" v="1935" actId="14100"/>
          <ac:picMkLst>
            <pc:docMk/>
            <pc:sldMk cId="883076215" sldId="464"/>
            <ac:picMk id="19" creationId="{4D814DE6-05B9-4578-B9C5-C7EC0480B3A0}"/>
          </ac:picMkLst>
        </pc:picChg>
        <pc:cxnChg chg="del mod">
          <ac:chgData name="Klein, Thierry" userId="7d693447-270e-4556-9eef-82d391dd7001" providerId="ADAL" clId="{D43694F5-9C04-4E76-A011-CCBA30A27B6A}" dt="2021-11-23T09:03:58.766" v="1789" actId="478"/>
          <ac:cxnSpMkLst>
            <pc:docMk/>
            <pc:sldMk cId="883076215" sldId="464"/>
            <ac:cxnSpMk id="7" creationId="{B3625437-2519-4B9D-AB9C-118AB4149FCE}"/>
          </ac:cxnSpMkLst>
        </pc:cxnChg>
        <pc:cxnChg chg="add mod">
          <ac:chgData name="Klein, Thierry" userId="7d693447-270e-4556-9eef-82d391dd7001" providerId="ADAL" clId="{D43694F5-9C04-4E76-A011-CCBA30A27B6A}" dt="2021-11-23T09:22:16.129" v="1922" actId="1076"/>
          <ac:cxnSpMkLst>
            <pc:docMk/>
            <pc:sldMk cId="883076215" sldId="464"/>
            <ac:cxnSpMk id="33" creationId="{01F02772-3B80-418F-96E9-C839677DCA18}"/>
          </ac:cxnSpMkLst>
        </pc:cxnChg>
        <pc:cxnChg chg="add del mod">
          <ac:chgData name="Klein, Thierry" userId="7d693447-270e-4556-9eef-82d391dd7001" providerId="ADAL" clId="{D43694F5-9C04-4E76-A011-CCBA30A27B6A}" dt="2021-11-23T10:38:56.461" v="2064" actId="21"/>
          <ac:cxnSpMkLst>
            <pc:docMk/>
            <pc:sldMk cId="883076215" sldId="464"/>
            <ac:cxnSpMk id="38" creationId="{2F6F2DE1-BF0D-44F4-9898-392376A44760}"/>
          </ac:cxnSpMkLst>
        </pc:cxnChg>
        <pc:cxnChg chg="mod ord">
          <ac:chgData name="Klein, Thierry" userId="7d693447-270e-4556-9eef-82d391dd7001" providerId="ADAL" clId="{D43694F5-9C04-4E76-A011-CCBA30A27B6A}" dt="2021-11-23T09:21:48.890" v="1915" actId="14100"/>
          <ac:cxnSpMkLst>
            <pc:docMk/>
            <pc:sldMk cId="883076215" sldId="464"/>
            <ac:cxnSpMk id="44" creationId="{AF4AC950-8F95-4FA0-B758-E76BB6975C4D}"/>
          </ac:cxnSpMkLst>
        </pc:cxnChg>
        <pc:cxnChg chg="del mod">
          <ac:chgData name="Klein, Thierry" userId="7d693447-270e-4556-9eef-82d391dd7001" providerId="ADAL" clId="{D43694F5-9C04-4E76-A011-CCBA30A27B6A}" dt="2021-11-23T10:17:07.243" v="1926" actId="478"/>
          <ac:cxnSpMkLst>
            <pc:docMk/>
            <pc:sldMk cId="883076215" sldId="464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3T10:53:01.831" v="2314" actId="14100"/>
        <pc:sldMkLst>
          <pc:docMk/>
          <pc:sldMk cId="772716764" sldId="465"/>
        </pc:sldMkLst>
        <pc:spChg chg="mod">
          <ac:chgData name="Klein, Thierry" userId="7d693447-270e-4556-9eef-82d391dd7001" providerId="ADAL" clId="{D43694F5-9C04-4E76-A011-CCBA30A27B6A}" dt="2021-11-23T10:40:45.310" v="2104" actId="20577"/>
          <ac:spMkLst>
            <pc:docMk/>
            <pc:sldMk cId="772716764" sldId="465"/>
            <ac:spMk id="2" creationId="{B7C73ACC-1D0F-4EDF-A56F-6D224ED87444}"/>
          </ac:spMkLst>
        </pc:spChg>
        <pc:spChg chg="mod ord">
          <ac:chgData name="Klein, Thierry" userId="7d693447-270e-4556-9eef-82d391dd7001" providerId="ADAL" clId="{D43694F5-9C04-4E76-A011-CCBA30A27B6A}" dt="2021-11-23T10:50:49.496" v="2246" actId="14100"/>
          <ac:spMkLst>
            <pc:docMk/>
            <pc:sldMk cId="772716764" sldId="465"/>
            <ac:spMk id="9" creationId="{32172A75-7F1C-4785-98FC-D251AF324EEF}"/>
          </ac:spMkLst>
        </pc:spChg>
        <pc:spChg chg="mod">
          <ac:chgData name="Klein, Thierry" userId="7d693447-270e-4556-9eef-82d391dd7001" providerId="ADAL" clId="{D43694F5-9C04-4E76-A011-CCBA30A27B6A}" dt="2021-11-23T10:51:12.087" v="2268" actId="20577"/>
          <ac:spMkLst>
            <pc:docMk/>
            <pc:sldMk cId="772716764" sldId="465"/>
            <ac:spMk id="17" creationId="{92856446-A572-469B-8592-FD11CAED135A}"/>
          </ac:spMkLst>
        </pc:spChg>
        <pc:spChg chg="mod">
          <ac:chgData name="Klein, Thierry" userId="7d693447-270e-4556-9eef-82d391dd7001" providerId="ADAL" clId="{D43694F5-9C04-4E76-A011-CCBA30A27B6A}" dt="2021-11-23T10:52:57.016" v="2312" actId="1076"/>
          <ac:spMkLst>
            <pc:docMk/>
            <pc:sldMk cId="772716764" sldId="465"/>
            <ac:spMk id="42" creationId="{27CDADA1-B2CB-4828-A11A-C45808124FBC}"/>
          </ac:spMkLst>
        </pc:spChg>
        <pc:spChg chg="mod ord">
          <ac:chgData name="Klein, Thierry" userId="7d693447-270e-4556-9eef-82d391dd7001" providerId="ADAL" clId="{D43694F5-9C04-4E76-A011-CCBA30A27B6A}" dt="2021-11-23T10:53:01.831" v="2314" actId="14100"/>
          <ac:spMkLst>
            <pc:docMk/>
            <pc:sldMk cId="772716764" sldId="465"/>
            <ac:spMk id="43" creationId="{CC75CA1E-6A47-4795-B34A-F67684829C12}"/>
          </ac:spMkLst>
        </pc:spChg>
        <pc:spChg chg="del mod">
          <ac:chgData name="Klein, Thierry" userId="7d693447-270e-4556-9eef-82d391dd7001" providerId="ADAL" clId="{D43694F5-9C04-4E76-A011-CCBA30A27B6A}" dt="2021-11-23T10:52:33.669" v="2279" actId="478"/>
          <ac:spMkLst>
            <pc:docMk/>
            <pc:sldMk cId="772716764" sldId="465"/>
            <ac:spMk id="66" creationId="{CED941ED-9E20-46AE-B672-D8375FCF8D0E}"/>
          </ac:spMkLst>
        </pc:spChg>
        <pc:spChg chg="del">
          <ac:chgData name="Klein, Thierry" userId="7d693447-270e-4556-9eef-82d391dd7001" providerId="ADAL" clId="{D43694F5-9C04-4E76-A011-CCBA30A27B6A}" dt="2021-11-23T10:52:35.770" v="2281" actId="478"/>
          <ac:spMkLst>
            <pc:docMk/>
            <pc:sldMk cId="772716764" sldId="465"/>
            <ac:spMk id="67" creationId="{0FD49213-5033-4809-BD2A-E4F222A1E963}"/>
          </ac:spMkLst>
        </pc:spChg>
        <pc:picChg chg="del">
          <ac:chgData name="Klein, Thierry" userId="7d693447-270e-4556-9eef-82d391dd7001" providerId="ADAL" clId="{D43694F5-9C04-4E76-A011-CCBA30A27B6A}" dt="2021-11-23T10:41:54.925" v="2129" actId="478"/>
          <ac:picMkLst>
            <pc:docMk/>
            <pc:sldMk cId="772716764" sldId="465"/>
            <ac:picMk id="5" creationId="{34F69912-30EC-44D4-ACED-B89745F6598D}"/>
          </ac:picMkLst>
        </pc:picChg>
        <pc:picChg chg="add mod">
          <ac:chgData name="Klein, Thierry" userId="7d693447-270e-4556-9eef-82d391dd7001" providerId="ADAL" clId="{D43694F5-9C04-4E76-A011-CCBA30A27B6A}" dt="2021-11-23T10:51:42.803" v="2272" actId="1076"/>
          <ac:picMkLst>
            <pc:docMk/>
            <pc:sldMk cId="772716764" sldId="465"/>
            <ac:picMk id="6" creationId="{9F507EE4-9FBA-4904-900D-A40425144886}"/>
          </ac:picMkLst>
        </pc:picChg>
        <pc:picChg chg="add mod">
          <ac:chgData name="Klein, Thierry" userId="7d693447-270e-4556-9eef-82d391dd7001" providerId="ADAL" clId="{D43694F5-9C04-4E76-A011-CCBA30A27B6A}" dt="2021-11-23T10:43:11.524" v="2137" actId="1076"/>
          <ac:picMkLst>
            <pc:docMk/>
            <pc:sldMk cId="772716764" sldId="465"/>
            <ac:picMk id="10" creationId="{8CDF5C28-F664-4062-ACBB-AC39AC2064ED}"/>
          </ac:picMkLst>
        </pc:picChg>
        <pc:cxnChg chg="mod ord">
          <ac:chgData name="Klein, Thierry" userId="7d693447-270e-4556-9eef-82d391dd7001" providerId="ADAL" clId="{D43694F5-9C04-4E76-A011-CCBA30A27B6A}" dt="2021-11-23T10:51:34.907" v="2271" actId="14100"/>
          <ac:cxnSpMkLst>
            <pc:docMk/>
            <pc:sldMk cId="772716764" sldId="465"/>
            <ac:cxnSpMk id="7" creationId="{B3625437-2519-4B9D-AB9C-118AB4149FCE}"/>
          </ac:cxnSpMkLst>
        </pc:cxnChg>
        <pc:cxnChg chg="mod ord">
          <ac:chgData name="Klein, Thierry" userId="7d693447-270e-4556-9eef-82d391dd7001" providerId="ADAL" clId="{D43694F5-9C04-4E76-A011-CCBA30A27B6A}" dt="2021-11-23T10:53:01.831" v="2314" actId="14100"/>
          <ac:cxnSpMkLst>
            <pc:docMk/>
            <pc:sldMk cId="772716764" sldId="465"/>
            <ac:cxnSpMk id="44" creationId="{AF4AC950-8F95-4FA0-B758-E76BB6975C4D}"/>
          </ac:cxnSpMkLst>
        </pc:cxnChg>
        <pc:cxnChg chg="del mod">
          <ac:chgData name="Klein, Thierry" userId="7d693447-270e-4556-9eef-82d391dd7001" providerId="ADAL" clId="{D43694F5-9C04-4E76-A011-CCBA30A27B6A}" dt="2021-11-23T10:52:35.041" v="2280" actId="478"/>
          <ac:cxnSpMkLst>
            <pc:docMk/>
            <pc:sldMk cId="772716764" sldId="465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3T11:38:25.446" v="3311"/>
        <pc:sldMkLst>
          <pc:docMk/>
          <pc:sldMk cId="1685031865" sldId="466"/>
        </pc:sldMkLst>
        <pc:spChg chg="mod ord">
          <ac:chgData name="Klein, Thierry" userId="7d693447-270e-4556-9eef-82d391dd7001" providerId="ADAL" clId="{D43694F5-9C04-4E76-A011-CCBA30A27B6A}" dt="2021-11-23T11:31:06.506" v="3051" actId="1582"/>
          <ac:spMkLst>
            <pc:docMk/>
            <pc:sldMk cId="1685031865" sldId="466"/>
            <ac:spMk id="9" creationId="{32172A75-7F1C-4785-98FC-D251AF324EEF}"/>
          </ac:spMkLst>
        </pc:spChg>
        <pc:spChg chg="mod">
          <ac:chgData name="Klein, Thierry" userId="7d693447-270e-4556-9eef-82d391dd7001" providerId="ADAL" clId="{D43694F5-9C04-4E76-A011-CCBA30A27B6A}" dt="2021-11-23T11:30:03.094" v="3039" actId="14100"/>
          <ac:spMkLst>
            <pc:docMk/>
            <pc:sldMk cId="1685031865" sldId="466"/>
            <ac:spMk id="17" creationId="{92856446-A572-469B-8592-FD11CAED135A}"/>
          </ac:spMkLst>
        </pc:spChg>
        <pc:spChg chg="mod">
          <ac:chgData name="Klein, Thierry" userId="7d693447-270e-4556-9eef-82d391dd7001" providerId="ADAL" clId="{D43694F5-9C04-4E76-A011-CCBA30A27B6A}" dt="2021-11-23T11:30:17.621" v="3043" actId="14100"/>
          <ac:spMkLst>
            <pc:docMk/>
            <pc:sldMk cId="1685031865" sldId="466"/>
            <ac:spMk id="42" creationId="{27CDADA1-B2CB-4828-A11A-C45808124FBC}"/>
          </ac:spMkLst>
        </pc:spChg>
        <pc:spChg chg="mod ord">
          <ac:chgData name="Klein, Thierry" userId="7d693447-270e-4556-9eef-82d391dd7001" providerId="ADAL" clId="{D43694F5-9C04-4E76-A011-CCBA30A27B6A}" dt="2021-11-23T11:31:14.569" v="3053" actId="1076"/>
          <ac:spMkLst>
            <pc:docMk/>
            <pc:sldMk cId="1685031865" sldId="466"/>
            <ac:spMk id="43" creationId="{CC75CA1E-6A47-4795-B34A-F67684829C12}"/>
          </ac:spMkLst>
        </pc:spChg>
        <pc:spChg chg="add mod">
          <ac:chgData name="Klein, Thierry" userId="7d693447-270e-4556-9eef-82d391dd7001" providerId="ADAL" clId="{D43694F5-9C04-4E76-A011-CCBA30A27B6A}" dt="2021-11-23T11:34:13.583" v="3173" actId="14100"/>
          <ac:spMkLst>
            <pc:docMk/>
            <pc:sldMk cId="1685031865" sldId="466"/>
            <ac:spMk id="65" creationId="{0D35EB61-8EBC-4C5E-B49A-DBC19793C140}"/>
          </ac:spMkLst>
        </pc:spChg>
        <pc:spChg chg="del mod ord">
          <ac:chgData name="Klein, Thierry" userId="7d693447-270e-4556-9eef-82d391dd7001" providerId="ADAL" clId="{D43694F5-9C04-4E76-A011-CCBA30A27B6A}" dt="2021-11-23T11:33:01.568" v="3110" actId="21"/>
          <ac:spMkLst>
            <pc:docMk/>
            <pc:sldMk cId="1685031865" sldId="466"/>
            <ac:spMk id="66" creationId="{CED941ED-9E20-46AE-B672-D8375FCF8D0E}"/>
          </ac:spMkLst>
        </pc:spChg>
        <pc:spChg chg="del mod ord">
          <ac:chgData name="Klein, Thierry" userId="7d693447-270e-4556-9eef-82d391dd7001" providerId="ADAL" clId="{D43694F5-9C04-4E76-A011-CCBA30A27B6A}" dt="2021-11-23T11:33:01.568" v="3110" actId="21"/>
          <ac:spMkLst>
            <pc:docMk/>
            <pc:sldMk cId="1685031865" sldId="466"/>
            <ac:spMk id="67" creationId="{0FD49213-5033-4809-BD2A-E4F222A1E963}"/>
          </ac:spMkLst>
        </pc:spChg>
        <pc:spChg chg="add mod">
          <ac:chgData name="Klein, Thierry" userId="7d693447-270e-4556-9eef-82d391dd7001" providerId="ADAL" clId="{D43694F5-9C04-4E76-A011-CCBA30A27B6A}" dt="2021-11-23T11:34:36.154" v="3203" actId="1036"/>
          <ac:spMkLst>
            <pc:docMk/>
            <pc:sldMk cId="1685031865" sldId="466"/>
            <ac:spMk id="68" creationId="{ED02E724-DB41-4A5E-A8CF-D958BE6055CA}"/>
          </ac:spMkLst>
        </pc:spChg>
        <pc:spChg chg="add mod">
          <ac:chgData name="Klein, Thierry" userId="7d693447-270e-4556-9eef-82d391dd7001" providerId="ADAL" clId="{D43694F5-9C04-4E76-A011-CCBA30A27B6A}" dt="2021-11-23T11:34:19.234" v="3174" actId="14100"/>
          <ac:spMkLst>
            <pc:docMk/>
            <pc:sldMk cId="1685031865" sldId="466"/>
            <ac:spMk id="70" creationId="{6630CE03-5203-4F77-9B87-E8011048F22F}"/>
          </ac:spMkLst>
        </pc:spChg>
        <pc:spChg chg="add mod">
          <ac:chgData name="Klein, Thierry" userId="7d693447-270e-4556-9eef-82d391dd7001" providerId="ADAL" clId="{D43694F5-9C04-4E76-A011-CCBA30A27B6A}" dt="2021-11-23T11:34:38.990" v="3206" actId="1037"/>
          <ac:spMkLst>
            <pc:docMk/>
            <pc:sldMk cId="1685031865" sldId="466"/>
            <ac:spMk id="72" creationId="{EDDAD923-72D4-428A-B159-49ED257C8639}"/>
          </ac:spMkLst>
        </pc:spChg>
        <pc:spChg chg="add del mod">
          <ac:chgData name="Klein, Thierry" userId="7d693447-270e-4556-9eef-82d391dd7001" providerId="ADAL" clId="{D43694F5-9C04-4E76-A011-CCBA30A27B6A}" dt="2021-11-23T11:35:17.828" v="3208" actId="478"/>
          <ac:spMkLst>
            <pc:docMk/>
            <pc:sldMk cId="1685031865" sldId="466"/>
            <ac:spMk id="78" creationId="{6A9BD1CA-ED84-4E00-8DA0-D7180685486A}"/>
          </ac:spMkLst>
        </pc:spChg>
        <pc:spChg chg="add mod">
          <ac:chgData name="Klein, Thierry" userId="7d693447-270e-4556-9eef-82d391dd7001" providerId="ADAL" clId="{D43694F5-9C04-4E76-A011-CCBA30A27B6A}" dt="2021-11-23T11:36:57.470" v="3309" actId="1037"/>
          <ac:spMkLst>
            <pc:docMk/>
            <pc:sldMk cId="1685031865" sldId="466"/>
            <ac:spMk id="81" creationId="{743C7979-2E23-425D-9B3F-99D3CB666536}"/>
          </ac:spMkLst>
        </pc:spChg>
        <pc:spChg chg="add mod">
          <ac:chgData name="Klein, Thierry" userId="7d693447-270e-4556-9eef-82d391dd7001" providerId="ADAL" clId="{D43694F5-9C04-4E76-A011-CCBA30A27B6A}" dt="2021-11-23T11:36:41.220" v="3275" actId="14100"/>
          <ac:spMkLst>
            <pc:docMk/>
            <pc:sldMk cId="1685031865" sldId="466"/>
            <ac:spMk id="82" creationId="{03ADC859-7DE7-42CE-8756-D6223CCFE694}"/>
          </ac:spMkLst>
        </pc:spChg>
        <pc:spChg chg="add del mod">
          <ac:chgData name="Klein, Thierry" userId="7d693447-270e-4556-9eef-82d391dd7001" providerId="ADAL" clId="{D43694F5-9C04-4E76-A011-CCBA30A27B6A}" dt="2021-11-23T11:38:25.446" v="3311"/>
          <ac:spMkLst>
            <pc:docMk/>
            <pc:sldMk cId="1685031865" sldId="466"/>
            <ac:spMk id="99" creationId="{EF12D12A-E036-467D-9F06-67A03965C13E}"/>
          </ac:spMkLst>
        </pc:spChg>
        <pc:picChg chg="add mod">
          <ac:chgData name="Klein, Thierry" userId="7d693447-270e-4556-9eef-82d391dd7001" providerId="ADAL" clId="{D43694F5-9C04-4E76-A011-CCBA30A27B6A}" dt="2021-11-23T11:35:35.409" v="3210" actId="1076"/>
          <ac:picMkLst>
            <pc:docMk/>
            <pc:sldMk cId="1685031865" sldId="466"/>
            <ac:picMk id="5" creationId="{0A87EBA1-D0EC-4664-BAFA-232C6B640DFD}"/>
          </ac:picMkLst>
        </pc:picChg>
        <pc:picChg chg="del">
          <ac:chgData name="Klein, Thierry" userId="7d693447-270e-4556-9eef-82d391dd7001" providerId="ADAL" clId="{D43694F5-9C04-4E76-A011-CCBA30A27B6A}" dt="2021-11-23T11:25:50.786" v="2863" actId="478"/>
          <ac:picMkLst>
            <pc:docMk/>
            <pc:sldMk cId="1685031865" sldId="466"/>
            <ac:picMk id="13" creationId="{A54B328C-DCF8-49ED-9D60-B5FF2941400B}"/>
          </ac:picMkLst>
        </pc:picChg>
        <pc:picChg chg="add del mod">
          <ac:chgData name="Klein, Thierry" userId="7d693447-270e-4556-9eef-82d391dd7001" providerId="ADAL" clId="{D43694F5-9C04-4E76-A011-CCBA30A27B6A}" dt="2021-11-23T11:35:17.828" v="3208" actId="478"/>
          <ac:picMkLst>
            <pc:docMk/>
            <pc:sldMk cId="1685031865" sldId="466"/>
            <ac:picMk id="79" creationId="{ACB9F238-03A2-457E-9BD4-63A137A58BB7}"/>
          </ac:picMkLst>
        </pc:picChg>
        <pc:cxnChg chg="mod ord">
          <ac:chgData name="Klein, Thierry" userId="7d693447-270e-4556-9eef-82d391dd7001" providerId="ADAL" clId="{D43694F5-9C04-4E76-A011-CCBA30A27B6A}" dt="2021-11-23T11:30:43.905" v="3047" actId="1076"/>
          <ac:cxnSpMkLst>
            <pc:docMk/>
            <pc:sldMk cId="1685031865" sldId="466"/>
            <ac:cxnSpMk id="7" creationId="{B3625437-2519-4B9D-AB9C-118AB4149FCE}"/>
          </ac:cxnSpMkLst>
        </pc:cxnChg>
        <pc:cxnChg chg="mod ord">
          <ac:chgData name="Klein, Thierry" userId="7d693447-270e-4556-9eef-82d391dd7001" providerId="ADAL" clId="{D43694F5-9C04-4E76-A011-CCBA30A27B6A}" dt="2021-11-23T11:31:14.569" v="3053" actId="1076"/>
          <ac:cxnSpMkLst>
            <pc:docMk/>
            <pc:sldMk cId="1685031865" sldId="466"/>
            <ac:cxnSpMk id="44" creationId="{AF4AC950-8F95-4FA0-B758-E76BB6975C4D}"/>
          </ac:cxnSpMkLst>
        </pc:cxnChg>
        <pc:cxnChg chg="add mod">
          <ac:chgData name="Klein, Thierry" userId="7d693447-270e-4556-9eef-82d391dd7001" providerId="ADAL" clId="{D43694F5-9C04-4E76-A011-CCBA30A27B6A}" dt="2021-11-23T11:34:36.154" v="3203" actId="1036"/>
          <ac:cxnSpMkLst>
            <pc:docMk/>
            <pc:sldMk cId="1685031865" sldId="466"/>
            <ac:cxnSpMk id="69" creationId="{69EFF886-227A-49F5-8565-981B06ECE845}"/>
          </ac:cxnSpMkLst>
        </pc:cxnChg>
        <pc:cxnChg chg="del mod ord">
          <ac:chgData name="Klein, Thierry" userId="7d693447-270e-4556-9eef-82d391dd7001" providerId="ADAL" clId="{D43694F5-9C04-4E76-A011-CCBA30A27B6A}" dt="2021-11-23T11:33:01.568" v="3110" actId="21"/>
          <ac:cxnSpMkLst>
            <pc:docMk/>
            <pc:sldMk cId="1685031865" sldId="466"/>
            <ac:cxnSpMk id="71" creationId="{9259EF70-5E22-4400-B08C-C3FB32BB4CBF}"/>
          </ac:cxnSpMkLst>
        </pc:cxnChg>
        <pc:cxnChg chg="add mod">
          <ac:chgData name="Klein, Thierry" userId="7d693447-270e-4556-9eef-82d391dd7001" providerId="ADAL" clId="{D43694F5-9C04-4E76-A011-CCBA30A27B6A}" dt="2021-11-23T11:34:30.180" v="3179" actId="14100"/>
          <ac:cxnSpMkLst>
            <pc:docMk/>
            <pc:sldMk cId="1685031865" sldId="466"/>
            <ac:cxnSpMk id="73" creationId="{67C11A76-8775-4CD4-81B0-9671710391D3}"/>
          </ac:cxnSpMkLst>
        </pc:cxnChg>
        <pc:cxnChg chg="add del mod">
          <ac:chgData name="Klein, Thierry" userId="7d693447-270e-4556-9eef-82d391dd7001" providerId="ADAL" clId="{D43694F5-9C04-4E76-A011-CCBA30A27B6A}" dt="2021-11-23T11:35:17.828" v="3208" actId="478"/>
          <ac:cxnSpMkLst>
            <pc:docMk/>
            <pc:sldMk cId="1685031865" sldId="466"/>
            <ac:cxnSpMk id="80" creationId="{6A460959-6E0B-4306-80C0-9686812A3977}"/>
          </ac:cxnSpMkLst>
        </pc:cxnChg>
        <pc:cxnChg chg="add mod">
          <ac:chgData name="Klein, Thierry" userId="7d693447-270e-4556-9eef-82d391dd7001" providerId="ADAL" clId="{D43694F5-9C04-4E76-A011-CCBA30A27B6A}" dt="2021-11-23T11:36:57.470" v="3309" actId="1037"/>
          <ac:cxnSpMkLst>
            <pc:docMk/>
            <pc:sldMk cId="1685031865" sldId="466"/>
            <ac:cxnSpMk id="83" creationId="{B69A7408-38DF-4A5F-AAD7-B4F9CC6A474A}"/>
          </ac:cxnSpMkLst>
        </pc:cxnChg>
      </pc:sldChg>
      <pc:sldChg chg="add del">
        <pc:chgData name="Klein, Thierry" userId="7d693447-270e-4556-9eef-82d391dd7001" providerId="ADAL" clId="{D43694F5-9C04-4E76-A011-CCBA30A27B6A}" dt="2021-11-23T11:39:15.271" v="3345" actId="47"/>
        <pc:sldMkLst>
          <pc:docMk/>
          <pc:sldMk cId="3397147609" sldId="467"/>
        </pc:sldMkLst>
      </pc:sldChg>
      <pc:sldChg chg="addSp delSp modSp add mod">
        <pc:chgData name="Klein, Thierry" userId="7d693447-270e-4556-9eef-82d391dd7001" providerId="ADAL" clId="{D43694F5-9C04-4E76-A011-CCBA30A27B6A}" dt="2021-11-23T11:43:45.944" v="3471"/>
        <pc:sldMkLst>
          <pc:docMk/>
          <pc:sldMk cId="833329760" sldId="468"/>
        </pc:sldMkLst>
        <pc:spChg chg="mod">
          <ac:chgData name="Klein, Thierry" userId="7d693447-270e-4556-9eef-82d391dd7001" providerId="ADAL" clId="{D43694F5-9C04-4E76-A011-CCBA30A27B6A}" dt="2021-11-23T11:43:19.393" v="3469" actId="14100"/>
          <ac:spMkLst>
            <pc:docMk/>
            <pc:sldMk cId="833329760" sldId="468"/>
            <ac:spMk id="2" creationId="{B7C73ACC-1D0F-4EDF-A56F-6D224ED87444}"/>
          </ac:spMkLst>
        </pc:spChg>
        <pc:spChg chg="add mod">
          <ac:chgData name="Klein, Thierry" userId="7d693447-270e-4556-9eef-82d391dd7001" providerId="ADAL" clId="{D43694F5-9C04-4E76-A011-CCBA30A27B6A}" dt="2021-11-23T11:42:49.903" v="3424" actId="208"/>
          <ac:spMkLst>
            <pc:docMk/>
            <pc:sldMk cId="833329760" sldId="468"/>
            <ac:spMk id="5" creationId="{533C619F-5D8C-4526-B22E-243F3526DFD0}"/>
          </ac:spMkLst>
        </pc:spChg>
        <pc:spChg chg="mod">
          <ac:chgData name="Klein, Thierry" userId="7d693447-270e-4556-9eef-82d391dd7001" providerId="ADAL" clId="{D43694F5-9C04-4E76-A011-CCBA30A27B6A}" dt="2021-11-23T11:41:55.602" v="3415" actId="1076"/>
          <ac:spMkLst>
            <pc:docMk/>
            <pc:sldMk cId="833329760" sldId="468"/>
            <ac:spMk id="9" creationId="{859A7885-DE40-43D3-AD1F-BA94F8FCB1E9}"/>
          </ac:spMkLst>
        </pc:spChg>
        <pc:spChg chg="add mod">
          <ac:chgData name="Klein, Thierry" userId="7d693447-270e-4556-9eef-82d391dd7001" providerId="ADAL" clId="{D43694F5-9C04-4E76-A011-CCBA30A27B6A}" dt="2021-11-23T11:42:18.623" v="3420" actId="208"/>
          <ac:spMkLst>
            <pc:docMk/>
            <pc:sldMk cId="833329760" sldId="468"/>
            <ac:spMk id="10" creationId="{C49597EA-6017-4181-A336-189DA8DD488B}"/>
          </ac:spMkLst>
        </pc:spChg>
        <pc:spChg chg="add del mod">
          <ac:chgData name="Klein, Thierry" userId="7d693447-270e-4556-9eef-82d391dd7001" providerId="ADAL" clId="{D43694F5-9C04-4E76-A011-CCBA30A27B6A}" dt="2021-11-23T11:43:45.944" v="3471"/>
          <ac:spMkLst>
            <pc:docMk/>
            <pc:sldMk cId="833329760" sldId="468"/>
            <ac:spMk id="15" creationId="{6510BD59-9533-4866-ACB7-2888CF139AE6}"/>
          </ac:spMkLst>
        </pc:spChg>
        <pc:spChg chg="del">
          <ac:chgData name="Klein, Thierry" userId="7d693447-270e-4556-9eef-82d391dd7001" providerId="ADAL" clId="{D43694F5-9C04-4E76-A011-CCBA30A27B6A}" dt="2021-11-23T11:41:43.326" v="3409" actId="478"/>
          <ac:spMkLst>
            <pc:docMk/>
            <pc:sldMk cId="833329760" sldId="468"/>
            <ac:spMk id="66" creationId="{CED941ED-9E20-46AE-B672-D8375FCF8D0E}"/>
          </ac:spMkLst>
        </pc:spChg>
        <pc:spChg chg="del">
          <ac:chgData name="Klein, Thierry" userId="7d693447-270e-4556-9eef-82d391dd7001" providerId="ADAL" clId="{D43694F5-9C04-4E76-A011-CCBA30A27B6A}" dt="2021-11-23T11:41:45.209" v="3411" actId="478"/>
          <ac:spMkLst>
            <pc:docMk/>
            <pc:sldMk cId="833329760" sldId="468"/>
            <ac:spMk id="67" creationId="{0FD49213-5033-4809-BD2A-E4F222A1E963}"/>
          </ac:spMkLst>
        </pc:spChg>
        <pc:grpChg chg="add mod">
          <ac:chgData name="Klein, Thierry" userId="7d693447-270e-4556-9eef-82d391dd7001" providerId="ADAL" clId="{D43694F5-9C04-4E76-A011-CCBA30A27B6A}" dt="2021-11-23T11:41:55.602" v="3415" actId="1076"/>
          <ac:grpSpMkLst>
            <pc:docMk/>
            <pc:sldMk cId="833329760" sldId="468"/>
            <ac:grpSpMk id="7" creationId="{A4CD5714-C865-420E-BB84-E572FD6A5C2B}"/>
          </ac:grpSpMkLst>
        </pc:grpChg>
        <pc:picChg chg="mod">
          <ac:chgData name="Klein, Thierry" userId="7d693447-270e-4556-9eef-82d391dd7001" providerId="ADAL" clId="{D43694F5-9C04-4E76-A011-CCBA30A27B6A}" dt="2021-11-23T11:41:55.602" v="3415" actId="1076"/>
          <ac:picMkLst>
            <pc:docMk/>
            <pc:sldMk cId="833329760" sldId="468"/>
            <ac:picMk id="8" creationId="{00751EC4-BFB3-4BF3-B5E5-B05AAD597043}"/>
          </ac:picMkLst>
        </pc:picChg>
        <pc:cxnChg chg="add mod">
          <ac:chgData name="Klein, Thierry" userId="7d693447-270e-4556-9eef-82d391dd7001" providerId="ADAL" clId="{D43694F5-9C04-4E76-A011-CCBA30A27B6A}" dt="2021-11-23T11:42:54.970" v="3425" actId="14100"/>
          <ac:cxnSpMkLst>
            <pc:docMk/>
            <pc:sldMk cId="833329760" sldId="468"/>
            <ac:cxnSpMk id="11" creationId="{FEB7C161-A2B1-4A92-AF36-A523B02C11F0}"/>
          </ac:cxnSpMkLst>
        </pc:cxnChg>
        <pc:cxnChg chg="del mod">
          <ac:chgData name="Klein, Thierry" userId="7d693447-270e-4556-9eef-82d391dd7001" providerId="ADAL" clId="{D43694F5-9C04-4E76-A011-CCBA30A27B6A}" dt="2021-11-23T11:41:44.572" v="3410" actId="478"/>
          <ac:cxnSpMkLst>
            <pc:docMk/>
            <pc:sldMk cId="833329760" sldId="468"/>
            <ac:cxnSpMk id="71" creationId="{9259EF70-5E22-4400-B08C-C3FB32BB4CBF}"/>
          </ac:cxnSpMkLst>
        </pc:cxnChg>
      </pc:sldChg>
      <pc:sldChg chg="addSp delSp modSp add mod ord">
        <pc:chgData name="Klein, Thierry" userId="7d693447-270e-4556-9eef-82d391dd7001" providerId="ADAL" clId="{D43694F5-9C04-4E76-A011-CCBA30A27B6A}" dt="2021-11-23T11:51:12.103" v="3632" actId="1076"/>
        <pc:sldMkLst>
          <pc:docMk/>
          <pc:sldMk cId="2887996789" sldId="469"/>
        </pc:sldMkLst>
        <pc:spChg chg="mod">
          <ac:chgData name="Klein, Thierry" userId="7d693447-270e-4556-9eef-82d391dd7001" providerId="ADAL" clId="{D43694F5-9C04-4E76-A011-CCBA30A27B6A}" dt="2021-11-23T11:48:16.184" v="3607" actId="20577"/>
          <ac:spMkLst>
            <pc:docMk/>
            <pc:sldMk cId="2887996789" sldId="469"/>
            <ac:spMk id="2" creationId="{B7C73ACC-1D0F-4EDF-A56F-6D224ED87444}"/>
          </ac:spMkLst>
        </pc:spChg>
        <pc:spChg chg="add mod">
          <ac:chgData name="Klein, Thierry" userId="7d693447-270e-4556-9eef-82d391dd7001" providerId="ADAL" clId="{D43694F5-9C04-4E76-A011-CCBA30A27B6A}" dt="2021-11-23T11:51:12.103" v="3632" actId="1076"/>
          <ac:spMkLst>
            <pc:docMk/>
            <pc:sldMk cId="2887996789" sldId="469"/>
            <ac:spMk id="9" creationId="{69000AD7-8386-4482-80F2-CB4E7BAE8244}"/>
          </ac:spMkLst>
        </pc:spChg>
        <pc:spChg chg="add mod">
          <ac:chgData name="Klein, Thierry" userId="7d693447-270e-4556-9eef-82d391dd7001" providerId="ADAL" clId="{D43694F5-9C04-4E76-A011-CCBA30A27B6A}" dt="2021-11-23T11:51:08.505" v="3631" actId="1076"/>
          <ac:spMkLst>
            <pc:docMk/>
            <pc:sldMk cId="2887996789" sldId="469"/>
            <ac:spMk id="10" creationId="{C0395097-8CC1-4017-A8A0-B2D8A243DD05}"/>
          </ac:spMkLst>
        </pc:spChg>
        <pc:spChg chg="del mod">
          <ac:chgData name="Klein, Thierry" userId="7d693447-270e-4556-9eef-82d391dd7001" providerId="ADAL" clId="{D43694F5-9C04-4E76-A011-CCBA30A27B6A}" dt="2021-11-23T11:49:52.190" v="3620" actId="478"/>
          <ac:spMkLst>
            <pc:docMk/>
            <pc:sldMk cId="2887996789" sldId="469"/>
            <ac:spMk id="66" creationId="{CED941ED-9E20-46AE-B672-D8375FCF8D0E}"/>
          </ac:spMkLst>
        </pc:spChg>
        <pc:spChg chg="del">
          <ac:chgData name="Klein, Thierry" userId="7d693447-270e-4556-9eef-82d391dd7001" providerId="ADAL" clId="{D43694F5-9C04-4E76-A011-CCBA30A27B6A}" dt="2021-11-23T11:48:57.245" v="3608" actId="478"/>
          <ac:spMkLst>
            <pc:docMk/>
            <pc:sldMk cId="2887996789" sldId="469"/>
            <ac:spMk id="67" creationId="{0FD49213-5033-4809-BD2A-E4F222A1E963}"/>
          </ac:spMkLst>
        </pc:spChg>
        <pc:picChg chg="add mod">
          <ac:chgData name="Klein, Thierry" userId="7d693447-270e-4556-9eef-82d391dd7001" providerId="ADAL" clId="{D43694F5-9C04-4E76-A011-CCBA30A27B6A}" dt="2021-11-23T11:49:08.826" v="3613" actId="1076"/>
          <ac:picMkLst>
            <pc:docMk/>
            <pc:sldMk cId="2887996789" sldId="469"/>
            <ac:picMk id="5" creationId="{A18273B2-DA8E-41E2-B55E-12F55DAD9672}"/>
          </ac:picMkLst>
        </pc:picChg>
        <pc:picChg chg="add del mod">
          <ac:chgData name="Klein, Thierry" userId="7d693447-270e-4556-9eef-82d391dd7001" providerId="ADAL" clId="{D43694F5-9C04-4E76-A011-CCBA30A27B6A}" dt="2021-11-23T11:50:41.455" v="3629" actId="478"/>
          <ac:picMkLst>
            <pc:docMk/>
            <pc:sldMk cId="2887996789" sldId="469"/>
            <ac:picMk id="7" creationId="{573D1A7C-1E3B-4304-940E-3F1B74AF6BB1}"/>
          </ac:picMkLst>
        </pc:picChg>
        <pc:picChg chg="add mod">
          <ac:chgData name="Klein, Thierry" userId="7d693447-270e-4556-9eef-82d391dd7001" providerId="ADAL" clId="{D43694F5-9C04-4E76-A011-CCBA30A27B6A}" dt="2021-11-23T11:50:44.544" v="3630" actId="14100"/>
          <ac:picMkLst>
            <pc:docMk/>
            <pc:sldMk cId="2887996789" sldId="469"/>
            <ac:picMk id="11" creationId="{E6B021D8-2FD8-4FB8-9457-E396ED5F5035}"/>
          </ac:picMkLst>
        </pc:picChg>
        <pc:cxnChg chg="del mod">
          <ac:chgData name="Klein, Thierry" userId="7d693447-270e-4556-9eef-82d391dd7001" providerId="ADAL" clId="{D43694F5-9C04-4E76-A011-CCBA30A27B6A}" dt="2021-11-23T11:49:00.017" v="3609" actId="478"/>
          <ac:cxnSpMkLst>
            <pc:docMk/>
            <pc:sldMk cId="2887996789" sldId="469"/>
            <ac:cxnSpMk id="71" creationId="{9259EF70-5E22-4400-B08C-C3FB32BB4CBF}"/>
          </ac:cxnSpMkLst>
        </pc:cxnChg>
      </pc:sldChg>
      <pc:sldChg chg="addSp delSp modSp add mod">
        <pc:chgData name="Klein, Thierry" userId="7d693447-270e-4556-9eef-82d391dd7001" providerId="ADAL" clId="{D43694F5-9C04-4E76-A011-CCBA30A27B6A}" dt="2021-11-23T11:47:36.742" v="3582" actId="20577"/>
        <pc:sldMkLst>
          <pc:docMk/>
          <pc:sldMk cId="2816642481" sldId="470"/>
        </pc:sldMkLst>
        <pc:spChg chg="mod">
          <ac:chgData name="Klein, Thierry" userId="7d693447-270e-4556-9eef-82d391dd7001" providerId="ADAL" clId="{D43694F5-9C04-4E76-A011-CCBA30A27B6A}" dt="2021-11-23T11:47:36.742" v="3582" actId="20577"/>
          <ac:spMkLst>
            <pc:docMk/>
            <pc:sldMk cId="2816642481" sldId="470"/>
            <ac:spMk id="2" creationId="{B7C73ACC-1D0F-4EDF-A56F-6D224ED87444}"/>
          </ac:spMkLst>
        </pc:spChg>
        <pc:spChg chg="add mod">
          <ac:chgData name="Klein, Thierry" userId="7d693447-270e-4556-9eef-82d391dd7001" providerId="ADAL" clId="{D43694F5-9C04-4E76-A011-CCBA30A27B6A}" dt="2021-11-23T11:45:05.143" v="3484" actId="1076"/>
          <ac:spMkLst>
            <pc:docMk/>
            <pc:sldMk cId="2816642481" sldId="470"/>
            <ac:spMk id="15" creationId="{558DE67A-B47C-41E5-BFFC-E94CB6F76662}"/>
          </ac:spMkLst>
        </pc:spChg>
        <pc:spChg chg="add mod">
          <ac:chgData name="Klein, Thierry" userId="7d693447-270e-4556-9eef-82d391dd7001" providerId="ADAL" clId="{D43694F5-9C04-4E76-A011-CCBA30A27B6A}" dt="2021-11-23T11:45:09.063" v="3485" actId="1076"/>
          <ac:spMkLst>
            <pc:docMk/>
            <pc:sldMk cId="2816642481" sldId="470"/>
            <ac:spMk id="16" creationId="{5D613A2E-D234-4E67-861B-C4F78A979D61}"/>
          </ac:spMkLst>
        </pc:spChg>
        <pc:spChg chg="del mod topLvl">
          <ac:chgData name="Klein, Thierry" userId="7d693447-270e-4556-9eef-82d391dd7001" providerId="ADAL" clId="{D43694F5-9C04-4E76-A011-CCBA30A27B6A}" dt="2021-11-23T11:46:19.347" v="3546" actId="478"/>
          <ac:spMkLst>
            <pc:docMk/>
            <pc:sldMk cId="2816642481" sldId="470"/>
            <ac:spMk id="19" creationId="{2AFF64E5-BA3C-4371-A3FF-6132C5B83316}"/>
          </ac:spMkLst>
        </pc:spChg>
        <pc:spChg chg="add mod">
          <ac:chgData name="Klein, Thierry" userId="7d693447-270e-4556-9eef-82d391dd7001" providerId="ADAL" clId="{D43694F5-9C04-4E76-A011-CCBA30A27B6A}" dt="2021-11-23T11:47:16.786" v="3562" actId="1076"/>
          <ac:spMkLst>
            <pc:docMk/>
            <pc:sldMk cId="2816642481" sldId="470"/>
            <ac:spMk id="21" creationId="{AEF425E5-8618-45DA-AD88-26FFFB71DF1D}"/>
          </ac:spMkLst>
        </pc:spChg>
        <pc:spChg chg="add mod">
          <ac:chgData name="Klein, Thierry" userId="7d693447-270e-4556-9eef-82d391dd7001" providerId="ADAL" clId="{D43694F5-9C04-4E76-A011-CCBA30A27B6A}" dt="2021-11-23T11:46:59.125" v="3560" actId="1076"/>
          <ac:spMkLst>
            <pc:docMk/>
            <pc:sldMk cId="2816642481" sldId="470"/>
            <ac:spMk id="25" creationId="{7E5ED04A-6F76-4E2F-8CBD-468A59D68C3F}"/>
          </ac:spMkLst>
        </pc:spChg>
        <pc:spChg chg="add mod">
          <ac:chgData name="Klein, Thierry" userId="7d693447-270e-4556-9eef-82d391dd7001" providerId="ADAL" clId="{D43694F5-9C04-4E76-A011-CCBA30A27B6A}" dt="2021-11-23T11:46:51.719" v="3558" actId="208"/>
          <ac:spMkLst>
            <pc:docMk/>
            <pc:sldMk cId="2816642481" sldId="470"/>
            <ac:spMk id="26" creationId="{9062534C-5905-4FB5-97F7-F462D18E6A91}"/>
          </ac:spMkLst>
        </pc:spChg>
        <pc:spChg chg="del mod">
          <ac:chgData name="Klein, Thierry" userId="7d693447-270e-4556-9eef-82d391dd7001" providerId="ADAL" clId="{D43694F5-9C04-4E76-A011-CCBA30A27B6A}" dt="2021-11-23T11:43:51.429" v="3474" actId="478"/>
          <ac:spMkLst>
            <pc:docMk/>
            <pc:sldMk cId="2816642481" sldId="470"/>
            <ac:spMk id="66" creationId="{CED941ED-9E20-46AE-B672-D8375FCF8D0E}"/>
          </ac:spMkLst>
        </pc:spChg>
        <pc:spChg chg="del">
          <ac:chgData name="Klein, Thierry" userId="7d693447-270e-4556-9eef-82d391dd7001" providerId="ADAL" clId="{D43694F5-9C04-4E76-A011-CCBA30A27B6A}" dt="2021-11-23T11:43:53.436" v="3477" actId="478"/>
          <ac:spMkLst>
            <pc:docMk/>
            <pc:sldMk cId="2816642481" sldId="470"/>
            <ac:spMk id="67" creationId="{0FD49213-5033-4809-BD2A-E4F222A1E963}"/>
          </ac:spMkLst>
        </pc:spChg>
        <pc:grpChg chg="add mod">
          <ac:chgData name="Klein, Thierry" userId="7d693447-270e-4556-9eef-82d391dd7001" providerId="ADAL" clId="{D43694F5-9C04-4E76-A011-CCBA30A27B6A}" dt="2021-11-23T11:44:22.580" v="3480" actId="1076"/>
          <ac:grpSpMkLst>
            <pc:docMk/>
            <pc:sldMk cId="2816642481" sldId="470"/>
            <ac:grpSpMk id="8" creationId="{0CE36564-53F5-4C16-9B3B-7019DAA23964}"/>
          </ac:grpSpMkLst>
        </pc:grpChg>
        <pc:grpChg chg="mod">
          <ac:chgData name="Klein, Thierry" userId="7d693447-270e-4556-9eef-82d391dd7001" providerId="ADAL" clId="{D43694F5-9C04-4E76-A011-CCBA30A27B6A}" dt="2021-11-23T11:44:11.852" v="3478"/>
          <ac:grpSpMkLst>
            <pc:docMk/>
            <pc:sldMk cId="2816642481" sldId="470"/>
            <ac:grpSpMk id="9" creationId="{678FDE66-197A-4DE0-9B46-D29D619425EA}"/>
          </ac:grpSpMkLst>
        </pc:grpChg>
        <pc:grpChg chg="mod">
          <ac:chgData name="Klein, Thierry" userId="7d693447-270e-4556-9eef-82d391dd7001" providerId="ADAL" clId="{D43694F5-9C04-4E76-A011-CCBA30A27B6A}" dt="2021-11-23T11:44:11.852" v="3478"/>
          <ac:grpSpMkLst>
            <pc:docMk/>
            <pc:sldMk cId="2816642481" sldId="470"/>
            <ac:grpSpMk id="11" creationId="{04AA6946-8099-4936-AEF6-1EA14731A071}"/>
          </ac:grpSpMkLst>
        </pc:grpChg>
        <pc:grpChg chg="add del mod">
          <ac:chgData name="Klein, Thierry" userId="7d693447-270e-4556-9eef-82d391dd7001" providerId="ADAL" clId="{D43694F5-9C04-4E76-A011-CCBA30A27B6A}" dt="2021-11-23T11:46:19.347" v="3546" actId="478"/>
          <ac:grpSpMkLst>
            <pc:docMk/>
            <pc:sldMk cId="2816642481" sldId="470"/>
            <ac:grpSpMk id="18" creationId="{D9616B4B-3822-438E-A6F5-BBC527B71B4A}"/>
          </ac:grpSpMkLst>
        </pc:grpChg>
        <pc:picChg chg="mod">
          <ac:chgData name="Klein, Thierry" userId="7d693447-270e-4556-9eef-82d391dd7001" providerId="ADAL" clId="{D43694F5-9C04-4E76-A011-CCBA30A27B6A}" dt="2021-11-23T11:44:11.852" v="3478"/>
          <ac:picMkLst>
            <pc:docMk/>
            <pc:sldMk cId="2816642481" sldId="470"/>
            <ac:picMk id="10" creationId="{8A566982-84E8-42AC-91DA-E21B58C6E56F}"/>
          </ac:picMkLst>
        </pc:picChg>
        <pc:picChg chg="mod">
          <ac:chgData name="Klein, Thierry" userId="7d693447-270e-4556-9eef-82d391dd7001" providerId="ADAL" clId="{D43694F5-9C04-4E76-A011-CCBA30A27B6A}" dt="2021-11-23T11:44:11.852" v="3478"/>
          <ac:picMkLst>
            <pc:docMk/>
            <pc:sldMk cId="2816642481" sldId="470"/>
            <ac:picMk id="12" creationId="{74A2FACD-D617-4C7D-9003-A136545A010E}"/>
          </ac:picMkLst>
        </pc:picChg>
        <pc:picChg chg="mod">
          <ac:chgData name="Klein, Thierry" userId="7d693447-270e-4556-9eef-82d391dd7001" providerId="ADAL" clId="{D43694F5-9C04-4E76-A011-CCBA30A27B6A}" dt="2021-11-23T11:44:11.852" v="3478"/>
          <ac:picMkLst>
            <pc:docMk/>
            <pc:sldMk cId="2816642481" sldId="470"/>
            <ac:picMk id="13" creationId="{9E04AFA1-3228-4C63-AC5B-2E5AC2654D77}"/>
          </ac:picMkLst>
        </pc:picChg>
        <pc:picChg chg="mod">
          <ac:chgData name="Klein, Thierry" userId="7d693447-270e-4556-9eef-82d391dd7001" providerId="ADAL" clId="{D43694F5-9C04-4E76-A011-CCBA30A27B6A}" dt="2021-11-23T11:44:11.852" v="3478"/>
          <ac:picMkLst>
            <pc:docMk/>
            <pc:sldMk cId="2816642481" sldId="470"/>
            <ac:picMk id="14" creationId="{F88C5EBC-291D-4D54-88C5-BCBEFCA39CB9}"/>
          </ac:picMkLst>
        </pc:picChg>
        <pc:picChg chg="mod topLvl">
          <ac:chgData name="Klein, Thierry" userId="7d693447-270e-4556-9eef-82d391dd7001" providerId="ADAL" clId="{D43694F5-9C04-4E76-A011-CCBA30A27B6A}" dt="2021-11-23T11:46:26.238" v="3548" actId="1076"/>
          <ac:picMkLst>
            <pc:docMk/>
            <pc:sldMk cId="2816642481" sldId="470"/>
            <ac:picMk id="20" creationId="{0B988ED1-B1F2-4B7D-80C8-7C631465D5B4}"/>
          </ac:picMkLst>
        </pc:picChg>
        <pc:cxnChg chg="add mod">
          <ac:chgData name="Klein, Thierry" userId="7d693447-270e-4556-9eef-82d391dd7001" providerId="ADAL" clId="{D43694F5-9C04-4E76-A011-CCBA30A27B6A}" dt="2021-11-23T11:45:15.812" v="3487" actId="14100"/>
          <ac:cxnSpMkLst>
            <pc:docMk/>
            <pc:sldMk cId="2816642481" sldId="470"/>
            <ac:cxnSpMk id="17" creationId="{7C96512A-C75E-4B6F-957B-8D2083AC0507}"/>
          </ac:cxnSpMkLst>
        </pc:cxnChg>
        <pc:cxnChg chg="del mod">
          <ac:chgData name="Klein, Thierry" userId="7d693447-270e-4556-9eef-82d391dd7001" providerId="ADAL" clId="{D43694F5-9C04-4E76-A011-CCBA30A27B6A}" dt="2021-11-23T11:43:52.587" v="3476" actId="478"/>
          <ac:cxnSpMkLst>
            <pc:docMk/>
            <pc:sldMk cId="2816642481" sldId="470"/>
            <ac:cxnSpMk id="71" creationId="{9259EF70-5E22-4400-B08C-C3FB32BB4CBF}"/>
          </ac:cxnSpMkLst>
        </pc:cxnChg>
      </pc:sldChg>
      <pc:sldChg chg="add ord">
        <pc:chgData name="Klein, Thierry" userId="7d693447-270e-4556-9eef-82d391dd7001" providerId="ADAL" clId="{D43694F5-9C04-4E76-A011-CCBA30A27B6A}" dt="2021-11-23T14:23:28.783" v="3638"/>
        <pc:sldMkLst>
          <pc:docMk/>
          <pc:sldMk cId="1125122399" sldId="471"/>
        </pc:sldMkLst>
      </pc:sldChg>
      <pc:sldChg chg="add">
        <pc:chgData name="Klein, Thierry" userId="7d693447-270e-4556-9eef-82d391dd7001" providerId="ADAL" clId="{D43694F5-9C04-4E76-A011-CCBA30A27B6A}" dt="2021-11-23T14:23:37.141" v="3641"/>
        <pc:sldMkLst>
          <pc:docMk/>
          <pc:sldMk cId="2565614894" sldId="4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5BB18-1358-8F42-8B18-F846BC869AE9}" type="datetime1">
              <a:rPr lang="fr-FR" smtClean="0"/>
              <a:pPr/>
              <a:t>24/03/2023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87A3B-0879-EC46-9CC4-0AA2935CF5E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105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AFC10-B64A-6D42-B4FC-01D1C57D8995}" type="datetime1">
              <a:rPr lang="fr-FR" smtClean="0"/>
              <a:pPr/>
              <a:t>24/03/2023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B07F2-ACC1-374B-A400-AB870D298F6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953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32E88CF-FFCF-42A2-B804-D875BBD28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781"/>
            <a:ext cx="9144000" cy="51596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10290" y="-17781"/>
            <a:ext cx="3523421" cy="153046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3"/>
          <a:srcRect b="61234"/>
          <a:stretch/>
        </p:blipFill>
        <p:spPr>
          <a:xfrm>
            <a:off x="3335867" y="679106"/>
            <a:ext cx="2476499" cy="3428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6E2842-720E-4CDF-B7D4-559CC3B96F54}"/>
              </a:ext>
            </a:extLst>
          </p:cNvPr>
          <p:cNvSpPr/>
          <p:nvPr userDrawn="1"/>
        </p:nvSpPr>
        <p:spPr>
          <a:xfrm>
            <a:off x="2792144" y="3595945"/>
            <a:ext cx="3541567" cy="1547555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863749" y="4782105"/>
            <a:ext cx="3370621" cy="273844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FFFFFF"/>
                </a:solidFill>
                <a:effectLst/>
              </a:defRPr>
            </a:lvl1pPr>
          </a:lstStyle>
          <a:p>
            <a:r>
              <a:rPr lang="fr-FR" dirty="0"/>
              <a:t>Février 2021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63857" y="3786704"/>
            <a:ext cx="3370501" cy="989732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2400">
                <a:solidFill>
                  <a:schemeClr val="bg1"/>
                </a:solidFill>
                <a:effectLst/>
              </a:defRPr>
            </a:lvl1pPr>
          </a:lstStyle>
          <a:p>
            <a:pPr algn="ctr"/>
            <a:r>
              <a:rPr lang="fr-FR" dirty="0"/>
              <a:t>Guide Utilisateur</a:t>
            </a:r>
          </a:p>
          <a:p>
            <a:pPr algn="ctr"/>
            <a:r>
              <a:rPr lang="fr-FR" dirty="0"/>
              <a:t>TravelSolutions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778A8E-EC5A-4333-94E1-7F2BEAA6C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3736" y="85710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6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E039987-EC37-4BF6-BD00-068AD4111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C9E06B-F792-460D-B133-792412D213A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068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5F9CC2-18C5-4759-95A7-05678B855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692" b="144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47EA83-F373-40F7-873B-0628204BBE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058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637B28-4EA2-4FDF-AE59-16D462439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A7F51D-76AB-4340-8BFE-203428C0CF8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254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521603-E05E-4D8E-BB20-369BEAC34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000" b="4116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DA3FF7-AB61-4930-95D7-48ABEB41605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259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6AE1E0D-116F-4A9C-8D1D-6EC87B88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55"/>
            <a:ext cx="9144000" cy="51461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89D0BA-5AEB-4000-AC8A-8D1FB8EB8C1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564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91313EB-811C-447B-B027-54AAD2FF8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F9CE68-513C-45DF-8694-8A3510575B3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9106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580A0A-70BA-469F-9357-8AC63FACB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39" b="8577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5C7E24-70B2-44E2-A482-62B2BF0ED1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1668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5E774B4-AEED-45B6-ABD6-D0E32B54F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115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D95929-4A99-4720-9237-DF0F54CDE83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260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AE9D2D-1787-42B3-9E01-A7899F8AF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47EA83-F373-40F7-873B-0628204BBE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7342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497026A-5098-47F2-927B-7DA313733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880" y="305133"/>
            <a:ext cx="4834039" cy="302509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28950C95-38AF-4821-B7EF-26220152C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1880" y="1044365"/>
            <a:ext cx="8298686" cy="3642747"/>
          </a:xfrm>
        </p:spPr>
        <p:txBody>
          <a:bodyPr/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9517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1880" y="305133"/>
            <a:ext cx="4834039" cy="302509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Section récapitulative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E3E1EA-92B8-4771-B889-1C8281B3FF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37" y="902494"/>
            <a:ext cx="2641833" cy="14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5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1880" y="305133"/>
            <a:ext cx="4834039" cy="302509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71880" y="1044365"/>
            <a:ext cx="8298686" cy="3642747"/>
          </a:xfrm>
        </p:spPr>
        <p:txBody>
          <a:bodyPr/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79888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0630" y="128170"/>
            <a:ext cx="4861540" cy="456222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4962938" y="1044365"/>
            <a:ext cx="3507627" cy="3642747"/>
          </a:xfrm>
        </p:spPr>
        <p:txBody>
          <a:bodyPr/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1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pour une image  3">
            <a:extLst>
              <a:ext uri="{FF2B5EF4-FFF2-40B4-BE49-F238E27FC236}">
                <a16:creationId xmlns:a16="http://schemas.microsoft.com/office/drawing/2014/main" id="{C2039ED2-5EC3-4BE1-96D4-B091089D4B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100" y="1044365"/>
            <a:ext cx="4057926" cy="3642747"/>
          </a:xfrm>
        </p:spPr>
        <p:txBody>
          <a:bodyPr anchor="ctr"/>
          <a:lstStyle>
            <a:lvl1pPr algn="ctr">
              <a:defRPr sz="1000">
                <a:solidFill>
                  <a:srgbClr val="BFBFBF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7267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6631" y="172777"/>
            <a:ext cx="8909994" cy="418490"/>
          </a:xfrm>
        </p:spPr>
        <p:txBody>
          <a:bodyPr/>
          <a:lstStyle>
            <a:lvl1pPr algn="l"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14736" y="3107633"/>
            <a:ext cx="4000063" cy="1689654"/>
          </a:xfrm>
        </p:spPr>
        <p:txBody>
          <a:bodyPr/>
          <a:lstStyle>
            <a:lvl1pPr>
              <a:defRPr sz="1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1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>
                <a:srgbClr val="004680"/>
              </a:buClr>
              <a:buFont typeface="Wingdings" panose="05000000000000000000" pitchFamily="2" charset="2"/>
              <a:buChar char=""/>
              <a:defRPr lang="fr-FR" sz="1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114734" y="1154190"/>
            <a:ext cx="4000065" cy="1821061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pour une image  3">
            <a:extLst>
              <a:ext uri="{FF2B5EF4-FFF2-40B4-BE49-F238E27FC236}">
                <a16:creationId xmlns:a16="http://schemas.microsoft.com/office/drawing/2014/main" id="{C8E1BBC1-FEDC-4B3D-A50C-DD9785A269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04522" y="1147695"/>
            <a:ext cx="4320207" cy="1821061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F7B57ACA-4A1D-44D9-908B-B554D2479A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04522" y="3107633"/>
            <a:ext cx="4328353" cy="1689654"/>
          </a:xfrm>
        </p:spPr>
        <p:txBody>
          <a:bodyPr/>
          <a:lstStyle>
            <a:lvl1pPr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4680"/>
              </a:buClr>
              <a:buFont typeface="Wingdings" panose="05000000000000000000" pitchFamily="2" charset="2"/>
              <a:buChar char=""/>
              <a:defRPr lang="fr-FR" sz="1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1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07685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e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4736" y="159026"/>
            <a:ext cx="8909994" cy="439115"/>
          </a:xfrm>
        </p:spPr>
        <p:txBody>
          <a:bodyPr/>
          <a:lstStyle>
            <a:lvl1pPr algn="l"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14736" y="3107633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 sz="700">
                <a:solidFill>
                  <a:schemeClr val="accent1">
                    <a:lumMod val="50000"/>
                  </a:schemeClr>
                </a:solidFill>
                <a:latin typeface="+mj-lt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114734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pour une image  3">
            <a:extLst>
              <a:ext uri="{FF2B5EF4-FFF2-40B4-BE49-F238E27FC236}">
                <a16:creationId xmlns:a16="http://schemas.microsoft.com/office/drawing/2014/main" id="{EAE7602D-AE75-46CB-B794-43A0802234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473081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pour une image  3">
            <a:extLst>
              <a:ext uri="{FF2B5EF4-FFF2-40B4-BE49-F238E27FC236}">
                <a16:creationId xmlns:a16="http://schemas.microsoft.com/office/drawing/2014/main" id="{354EF007-BE45-412E-9853-1569EEAB21D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18176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pour une image  3">
            <a:extLst>
              <a:ext uri="{FF2B5EF4-FFF2-40B4-BE49-F238E27FC236}">
                <a16:creationId xmlns:a16="http://schemas.microsoft.com/office/drawing/2014/main" id="{00F472F2-14D4-4730-9D9D-56A78DCAD1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29306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  3">
            <a:extLst>
              <a:ext uri="{FF2B5EF4-FFF2-40B4-BE49-F238E27FC236}">
                <a16:creationId xmlns:a16="http://schemas.microsoft.com/office/drawing/2014/main" id="{817073D9-51B3-4C50-A245-8A39C10F68A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74401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8" name="Espace réservé pour une image  3">
            <a:extLst>
              <a:ext uri="{FF2B5EF4-FFF2-40B4-BE49-F238E27FC236}">
                <a16:creationId xmlns:a16="http://schemas.microsoft.com/office/drawing/2014/main" id="{504B3382-FA95-494D-AFA0-BB7E803C83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28107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ED23BA0C-8D6E-46A1-BBE8-4893742437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69762" y="3114257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AD88BAC2-9004-49C8-955D-F6A0649D3F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18176" y="3114257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CECCC45A-6361-4C51-8491-4F88776DA5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24669" y="3119579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AA2901A4-43A2-433C-8563-04EB9F1D36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73081" y="3114257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F574986B-DDF7-4A02-937B-1483A1096E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28109" y="3107633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3587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777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29DB83-67DD-4E0A-8A15-0E2BB072999D}"/>
              </a:ext>
            </a:extLst>
          </p:cNvPr>
          <p:cNvSpPr/>
          <p:nvPr userDrawn="1"/>
        </p:nvSpPr>
        <p:spPr>
          <a:xfrm>
            <a:off x="1" y="0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2156449" y="1"/>
            <a:ext cx="4820963" cy="5143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FCCB3B-43DD-4A19-9565-80A6DEBD18E0}"/>
              </a:ext>
            </a:extLst>
          </p:cNvPr>
          <p:cNvSpPr txBox="1"/>
          <p:nvPr userDrawn="1"/>
        </p:nvSpPr>
        <p:spPr>
          <a:xfrm>
            <a:off x="2938465" y="3647927"/>
            <a:ext cx="3067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Havas-voyages-affaires.fr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30C4779-13C7-4B54-98AC-7B09196495B6}"/>
              </a:ext>
            </a:extLst>
          </p:cNvPr>
          <p:cNvGrpSpPr/>
          <p:nvPr userDrawn="1"/>
        </p:nvGrpSpPr>
        <p:grpSpPr>
          <a:xfrm>
            <a:off x="2722577" y="2206789"/>
            <a:ext cx="3617489" cy="876052"/>
            <a:chOff x="2688606" y="3613247"/>
            <a:chExt cx="3617489" cy="876052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3ACB494-B8A7-4ADF-ABB6-4F129CC77D45}"/>
                </a:ext>
              </a:extLst>
            </p:cNvPr>
            <p:cNvGrpSpPr/>
            <p:nvPr/>
          </p:nvGrpSpPr>
          <p:grpSpPr>
            <a:xfrm>
              <a:off x="2904494" y="3613247"/>
              <a:ext cx="3201305" cy="708683"/>
              <a:chOff x="2904494" y="3613247"/>
              <a:chExt cx="3201305" cy="708683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D00E8576-C90E-4959-A268-AD270AA1E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49109" y="3686285"/>
                <a:ext cx="605137" cy="605137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28CF4955-208E-4852-8740-95799BCF3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7116" y="3613247"/>
                <a:ext cx="708683" cy="708683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F5A44031-6208-4301-A383-2F252ED00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2484" y="3672109"/>
                <a:ext cx="579270" cy="579270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B62F21AD-FCE4-42D2-818B-BDEB93523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4494" y="3634178"/>
                <a:ext cx="685596" cy="685596"/>
              </a:xfrm>
              <a:prstGeom prst="rect">
                <a:avLst/>
              </a:prstGeom>
            </p:spPr>
          </p:pic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92194A2-6F86-4443-BAD3-FC770384B061}"/>
                </a:ext>
              </a:extLst>
            </p:cNvPr>
            <p:cNvGrpSpPr/>
            <p:nvPr/>
          </p:nvGrpSpPr>
          <p:grpSpPr>
            <a:xfrm>
              <a:off x="2688606" y="4251379"/>
              <a:ext cx="3617489" cy="237920"/>
              <a:chOff x="2688606" y="4251379"/>
              <a:chExt cx="3617489" cy="237920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353E109-E07D-4968-9719-107F84D7AA79}"/>
                  </a:ext>
                </a:extLst>
              </p:cNvPr>
              <p:cNvSpPr txBox="1"/>
              <p:nvPr/>
            </p:nvSpPr>
            <p:spPr>
              <a:xfrm>
                <a:off x="3700131" y="4254921"/>
                <a:ext cx="96293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Travel</a:t>
                </a: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6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Solutions</a:t>
                </a:r>
                <a:endPara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90F0564-DD2B-4E8B-99C1-EB8500E4599A}"/>
                  </a:ext>
                </a:extLst>
              </p:cNvPr>
              <p:cNvSpPr txBox="1"/>
              <p:nvPr/>
            </p:nvSpPr>
            <p:spPr>
              <a:xfrm>
                <a:off x="2688606" y="4258467"/>
                <a:ext cx="106727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SmartTravel</a:t>
                </a: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6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Store</a:t>
                </a:r>
                <a:endPara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13F0C60-9C65-4684-859A-43FACC85CFE4}"/>
                  </a:ext>
                </a:extLst>
              </p:cNvPr>
              <p:cNvSpPr txBox="1"/>
              <p:nvPr/>
            </p:nvSpPr>
            <p:spPr>
              <a:xfrm>
                <a:off x="4576977" y="4254921"/>
                <a:ext cx="96293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Travel</a:t>
                </a: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6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Maker</a:t>
                </a:r>
                <a:endPara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D796693-B835-486B-AAE2-0254CF99CA46}"/>
                  </a:ext>
                </a:extLst>
              </p:cNvPr>
              <p:cNvSpPr txBox="1"/>
              <p:nvPr/>
            </p:nvSpPr>
            <p:spPr>
              <a:xfrm>
                <a:off x="5343159" y="4251379"/>
                <a:ext cx="96293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Travel</a:t>
                </a: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6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Planner</a:t>
                </a:r>
                <a:endPara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74925E2-B87D-49F5-A409-7E0661941403}"/>
              </a:ext>
            </a:extLst>
          </p:cNvPr>
          <p:cNvSpPr/>
          <p:nvPr userDrawn="1"/>
        </p:nvSpPr>
        <p:spPr>
          <a:xfrm>
            <a:off x="2810738" y="1264172"/>
            <a:ext cx="3354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Vos déplacements professionnels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notre affaire.</a:t>
            </a:r>
          </a:p>
        </p:txBody>
      </p:sp>
    </p:spTree>
    <p:extLst>
      <p:ext uri="{BB962C8B-B14F-4D97-AF65-F5344CB8AC3E}">
        <p14:creationId xmlns:p14="http://schemas.microsoft.com/office/powerpoint/2010/main" val="209273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32E88CF-FFCF-42A2-B804-D875BBD28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06"/>
            <a:ext cx="9144000" cy="51596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10290" y="-17781"/>
            <a:ext cx="3523421" cy="153046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3"/>
          <a:srcRect b="61234"/>
          <a:stretch/>
        </p:blipFill>
        <p:spPr>
          <a:xfrm>
            <a:off x="3335867" y="679106"/>
            <a:ext cx="2476499" cy="3428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6E2842-720E-4CDF-B7D4-559CC3B96F54}"/>
              </a:ext>
            </a:extLst>
          </p:cNvPr>
          <p:cNvSpPr/>
          <p:nvPr userDrawn="1"/>
        </p:nvSpPr>
        <p:spPr>
          <a:xfrm>
            <a:off x="2792144" y="3595945"/>
            <a:ext cx="3541567" cy="15475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863749" y="4782105"/>
            <a:ext cx="3370621" cy="273844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FFFFFF"/>
                </a:solidFill>
                <a:effectLst/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63857" y="3786704"/>
            <a:ext cx="3370501" cy="989732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18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fr-FR" dirty="0"/>
              <a:t>L’EXPERT QUI VA CHANGER </a:t>
            </a:r>
            <a:br>
              <a:rPr lang="fr-FR" dirty="0"/>
            </a:br>
            <a:r>
              <a:rPr lang="fr-FR" dirty="0"/>
              <a:t>VOS VOYAGES D’AFFAIRES</a:t>
            </a:r>
          </a:p>
        </p:txBody>
      </p:sp>
    </p:spTree>
    <p:extLst>
      <p:ext uri="{BB962C8B-B14F-4D97-AF65-F5344CB8AC3E}">
        <p14:creationId xmlns:p14="http://schemas.microsoft.com/office/powerpoint/2010/main" val="3787685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32E88CF-FFCF-42A2-B804-D875BBD28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781"/>
            <a:ext cx="9144000" cy="51596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10290" y="-17781"/>
            <a:ext cx="3523421" cy="153046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3"/>
          <a:srcRect b="61234"/>
          <a:stretch/>
        </p:blipFill>
        <p:spPr>
          <a:xfrm>
            <a:off x="3335867" y="679106"/>
            <a:ext cx="2476499" cy="3428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6E2842-720E-4CDF-B7D4-559CC3B96F54}"/>
              </a:ext>
            </a:extLst>
          </p:cNvPr>
          <p:cNvSpPr/>
          <p:nvPr userDrawn="1"/>
        </p:nvSpPr>
        <p:spPr>
          <a:xfrm>
            <a:off x="2792144" y="3595945"/>
            <a:ext cx="3541567" cy="1547555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863749" y="4782105"/>
            <a:ext cx="3370621" cy="273844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FFFFFF"/>
                </a:solidFill>
                <a:effectLst/>
              </a:defRPr>
            </a:lvl1pPr>
          </a:lstStyle>
          <a:p>
            <a:r>
              <a:rPr lang="fr-FR" dirty="0"/>
              <a:t>Février 2021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63857" y="3786704"/>
            <a:ext cx="3370501" cy="989732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2400">
                <a:solidFill>
                  <a:schemeClr val="bg1"/>
                </a:solidFill>
                <a:effectLst/>
              </a:defRPr>
            </a:lvl1pPr>
          </a:lstStyle>
          <a:p>
            <a:pPr algn="ctr"/>
            <a:r>
              <a:rPr lang="fr-FR" dirty="0"/>
              <a:t>Guide Utilisateur</a:t>
            </a:r>
          </a:p>
          <a:p>
            <a:pPr algn="ctr"/>
            <a:r>
              <a:rPr lang="fr-FR" dirty="0"/>
              <a:t>TravelSolutions</a:t>
            </a:r>
          </a:p>
        </p:txBody>
      </p:sp>
    </p:spTree>
    <p:extLst>
      <p:ext uri="{BB962C8B-B14F-4D97-AF65-F5344CB8AC3E}">
        <p14:creationId xmlns:p14="http://schemas.microsoft.com/office/powerpoint/2010/main" val="2772475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6787842-1399-4043-857D-D80AD7973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2" t="-188"/>
          <a:stretch/>
        </p:blipFill>
        <p:spPr>
          <a:xfrm>
            <a:off x="-433901" y="-17228"/>
            <a:ext cx="9577901" cy="51739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4439B7-FD6C-4CA0-A5A7-01A5102BDDA3}"/>
              </a:ext>
            </a:extLst>
          </p:cNvPr>
          <p:cNvSpPr/>
          <p:nvPr userDrawn="1"/>
        </p:nvSpPr>
        <p:spPr>
          <a:xfrm>
            <a:off x="-20320" y="-24296"/>
            <a:ext cx="9164320" cy="5181048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2B6AB7-AF2C-417A-A531-8CCF09430336}"/>
              </a:ext>
            </a:extLst>
          </p:cNvPr>
          <p:cNvSpPr txBox="1"/>
          <p:nvPr userDrawn="1"/>
        </p:nvSpPr>
        <p:spPr>
          <a:xfrm>
            <a:off x="2504941" y="2105696"/>
            <a:ext cx="446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L’écran d’accueil – Première connexion</a:t>
            </a:r>
          </a:p>
        </p:txBody>
      </p:sp>
    </p:spTree>
    <p:extLst>
      <p:ext uri="{BB962C8B-B14F-4D97-AF65-F5344CB8AC3E}">
        <p14:creationId xmlns:p14="http://schemas.microsoft.com/office/powerpoint/2010/main" val="2276256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6CED001-A257-4261-82BE-8DAE37E75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8" y="0"/>
            <a:ext cx="9158287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3F7806-DC28-4A84-9AEF-88C69E9EBCFC}"/>
              </a:ext>
            </a:extLst>
          </p:cNvPr>
          <p:cNvSpPr/>
          <p:nvPr userDrawn="1"/>
        </p:nvSpPr>
        <p:spPr>
          <a:xfrm>
            <a:off x="-14288" y="0"/>
            <a:ext cx="9158288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F690B2-04D5-47DD-9AB2-23ECBFCDDFE7}"/>
              </a:ext>
            </a:extLst>
          </p:cNvPr>
          <p:cNvSpPr txBox="1">
            <a:spLocks/>
          </p:cNvSpPr>
          <p:nvPr userDrawn="1"/>
        </p:nvSpPr>
        <p:spPr>
          <a:xfrm>
            <a:off x="798668" y="2819953"/>
            <a:ext cx="3245087" cy="45123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84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6787842-1399-4043-857D-D80AD7973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2" t="-188"/>
          <a:stretch/>
        </p:blipFill>
        <p:spPr>
          <a:xfrm>
            <a:off x="-433901" y="-17228"/>
            <a:ext cx="9577901" cy="51739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4439B7-FD6C-4CA0-A5A7-01A5102BDDA3}"/>
              </a:ext>
            </a:extLst>
          </p:cNvPr>
          <p:cNvSpPr/>
          <p:nvPr userDrawn="1"/>
        </p:nvSpPr>
        <p:spPr>
          <a:xfrm>
            <a:off x="-20320" y="-24296"/>
            <a:ext cx="9164320" cy="5181048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2B6AB7-AF2C-417A-A531-8CCF09430336}"/>
              </a:ext>
            </a:extLst>
          </p:cNvPr>
          <p:cNvSpPr txBox="1"/>
          <p:nvPr userDrawn="1"/>
        </p:nvSpPr>
        <p:spPr>
          <a:xfrm>
            <a:off x="1536700" y="2105696"/>
            <a:ext cx="543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L’écran d’accueil – Première connexion</a:t>
            </a:r>
          </a:p>
        </p:txBody>
      </p:sp>
    </p:spTree>
    <p:extLst>
      <p:ext uri="{BB962C8B-B14F-4D97-AF65-F5344CB8AC3E}">
        <p14:creationId xmlns:p14="http://schemas.microsoft.com/office/powerpoint/2010/main" val="503274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E039987-EC37-4BF6-BD00-068AD4111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C9E06B-F792-460D-B133-792412D213A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3866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5F9CC2-18C5-4759-95A7-05678B855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692" b="144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47EA83-F373-40F7-873B-0628204BBE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2949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637B28-4EA2-4FDF-AE59-16D462439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A7F51D-76AB-4340-8BFE-203428C0CF8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9429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521603-E05E-4D8E-BB20-369BEAC34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000" b="4116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DA3FF7-AB61-4930-95D7-48ABEB41605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040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6AE1E0D-116F-4A9C-8D1D-6EC87B88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55"/>
            <a:ext cx="9144000" cy="51461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89D0BA-5AEB-4000-AC8A-8D1FB8EB8C1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0762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91313EB-811C-447B-B027-54AAD2FF8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F9CE68-513C-45DF-8694-8A3510575B3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312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580A0A-70BA-469F-9357-8AC63FACB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39" b="8577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5C7E24-70B2-44E2-A482-62B2BF0ED1E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639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5E774B4-AEED-45B6-ABD6-D0E32B54F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115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D95929-4A99-4720-9237-DF0F54CDE83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5445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AE9D2D-1787-42B3-9E01-A7899F8AF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47EA83-F373-40F7-873B-0628204BBE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0358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497026A-5098-47F2-927B-7DA313733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880" y="305133"/>
            <a:ext cx="4834039" cy="302509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28950C95-38AF-4821-B7EF-26220152C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1880" y="1044365"/>
            <a:ext cx="8298686" cy="3642747"/>
          </a:xfrm>
        </p:spPr>
        <p:txBody>
          <a:bodyPr/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578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39C0B5F-25DE-4225-8279-D8141DC18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00" y="868595"/>
            <a:ext cx="7315200" cy="41211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380" y="153790"/>
            <a:ext cx="4879017" cy="445620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Se connecter à TravelSolutions</a:t>
            </a: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307CAE1B-5877-4385-9EF5-3D37440BD1E8}"/>
              </a:ext>
            </a:extLst>
          </p:cNvPr>
          <p:cNvSpPr/>
          <p:nvPr userDrawn="1"/>
        </p:nvSpPr>
        <p:spPr>
          <a:xfrm>
            <a:off x="3113085" y="2346751"/>
            <a:ext cx="3173929" cy="715278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300" b="1" dirty="0">
                <a:solidFill>
                  <a:schemeClr val="accent1">
                    <a:lumMod val="50000"/>
                  </a:schemeClr>
                </a:solidFill>
              </a:rPr>
              <a:t>Saisir votre identifiant qui correspond à votre email professionnel et cliquer sur suivant</a:t>
            </a:r>
            <a:endParaRPr lang="fr-FR" sz="13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13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1880" y="305133"/>
            <a:ext cx="4834039" cy="302509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71880" y="1044365"/>
            <a:ext cx="8298686" cy="3642747"/>
          </a:xfrm>
        </p:spPr>
        <p:txBody>
          <a:bodyPr/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96076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0630" y="128170"/>
            <a:ext cx="4861540" cy="456222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4962938" y="1044365"/>
            <a:ext cx="3507627" cy="3642747"/>
          </a:xfrm>
        </p:spPr>
        <p:txBody>
          <a:bodyPr/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1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pour une image  3">
            <a:extLst>
              <a:ext uri="{FF2B5EF4-FFF2-40B4-BE49-F238E27FC236}">
                <a16:creationId xmlns:a16="http://schemas.microsoft.com/office/drawing/2014/main" id="{C2039ED2-5EC3-4BE1-96D4-B091089D4B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100" y="1044365"/>
            <a:ext cx="4057926" cy="3642747"/>
          </a:xfrm>
        </p:spPr>
        <p:txBody>
          <a:bodyPr anchor="ctr"/>
          <a:lstStyle>
            <a:lvl1pPr algn="ctr">
              <a:defRPr sz="1000">
                <a:solidFill>
                  <a:srgbClr val="BFBFBF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5512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380" y="153790"/>
            <a:ext cx="4879017" cy="445620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44380" y="1044365"/>
            <a:ext cx="8855240" cy="1503573"/>
          </a:xfrm>
        </p:spPr>
        <p:txBody>
          <a:bodyPr/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144380" y="2547938"/>
            <a:ext cx="4269491" cy="2097087"/>
          </a:xfrm>
        </p:spPr>
        <p:txBody>
          <a:bodyPr anchor="ctr"/>
          <a:lstStyle>
            <a:lvl1pPr algn="ctr">
              <a:defRPr sz="1000">
                <a:solidFill>
                  <a:srgbClr val="BFBFBF"/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Espace réservé pour une image  3"/>
          <p:cNvSpPr>
            <a:spLocks noGrp="1"/>
          </p:cNvSpPr>
          <p:nvPr>
            <p:ph type="pic" sz="quarter" idx="15"/>
          </p:nvPr>
        </p:nvSpPr>
        <p:spPr>
          <a:xfrm>
            <a:off x="4853883" y="2547938"/>
            <a:ext cx="4145737" cy="2097087"/>
          </a:xfrm>
        </p:spPr>
        <p:txBody>
          <a:bodyPr anchor="ctr"/>
          <a:lstStyle>
            <a:lvl1pPr algn="ctr">
              <a:defRPr sz="1000">
                <a:solidFill>
                  <a:srgbClr val="BFBFBF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248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6631" y="172777"/>
            <a:ext cx="8909994" cy="418490"/>
          </a:xfrm>
        </p:spPr>
        <p:txBody>
          <a:bodyPr/>
          <a:lstStyle>
            <a:lvl1pPr algn="l"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14736" y="3107633"/>
            <a:ext cx="4000063" cy="1689654"/>
          </a:xfrm>
        </p:spPr>
        <p:txBody>
          <a:bodyPr/>
          <a:lstStyle>
            <a:lvl1pPr>
              <a:defRPr sz="1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1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>
                <a:srgbClr val="004680"/>
              </a:buClr>
              <a:buFont typeface="Wingdings" panose="05000000000000000000" pitchFamily="2" charset="2"/>
              <a:buChar char=""/>
              <a:defRPr lang="fr-FR" sz="1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114734" y="1154190"/>
            <a:ext cx="4000065" cy="1821061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pour une image  3">
            <a:extLst>
              <a:ext uri="{FF2B5EF4-FFF2-40B4-BE49-F238E27FC236}">
                <a16:creationId xmlns:a16="http://schemas.microsoft.com/office/drawing/2014/main" id="{C8E1BBC1-FEDC-4B3D-A50C-DD9785A269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04522" y="1147695"/>
            <a:ext cx="4320207" cy="1821061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F7B57ACA-4A1D-44D9-908B-B554D2479A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04522" y="3107633"/>
            <a:ext cx="4328353" cy="1689654"/>
          </a:xfrm>
        </p:spPr>
        <p:txBody>
          <a:bodyPr/>
          <a:lstStyle>
            <a:lvl1pPr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accent1">
                    <a:lumMod val="50000"/>
                  </a:schemeClr>
                </a:solidFill>
              </a:defRPr>
            </a:lvl2pPr>
            <a:lvl3pPr marL="193675" indent="-193675">
              <a:buClr>
                <a:srgbClr val="004680"/>
              </a:buClr>
              <a:buFont typeface="Wingdings" panose="05000000000000000000" pitchFamily="2" charset="2"/>
              <a:buChar char=""/>
              <a:defRPr lang="fr-FR" sz="1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1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47046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e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4736" y="159026"/>
            <a:ext cx="8909994" cy="439115"/>
          </a:xfrm>
        </p:spPr>
        <p:txBody>
          <a:bodyPr/>
          <a:lstStyle>
            <a:lvl1pPr algn="l"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14736" y="3107633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>
                <a:srgbClr val="009CDE"/>
              </a:buClr>
              <a:buFont typeface="Arial" panose="020B0604020202020204" pitchFamily="34" charset="0"/>
              <a:buChar char="•"/>
              <a:defRPr sz="700">
                <a:solidFill>
                  <a:schemeClr val="accent1">
                    <a:lumMod val="50000"/>
                  </a:schemeClr>
                </a:solidFill>
                <a:latin typeface="+mj-lt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114734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pour une image  3">
            <a:extLst>
              <a:ext uri="{FF2B5EF4-FFF2-40B4-BE49-F238E27FC236}">
                <a16:creationId xmlns:a16="http://schemas.microsoft.com/office/drawing/2014/main" id="{EAE7602D-AE75-46CB-B794-43A0802234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473081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pour une image  3">
            <a:extLst>
              <a:ext uri="{FF2B5EF4-FFF2-40B4-BE49-F238E27FC236}">
                <a16:creationId xmlns:a16="http://schemas.microsoft.com/office/drawing/2014/main" id="{354EF007-BE45-412E-9853-1569EEAB21D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18176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pour une image  3">
            <a:extLst>
              <a:ext uri="{FF2B5EF4-FFF2-40B4-BE49-F238E27FC236}">
                <a16:creationId xmlns:a16="http://schemas.microsoft.com/office/drawing/2014/main" id="{00F472F2-14D4-4730-9D9D-56A78DCAD1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29306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  3">
            <a:extLst>
              <a:ext uri="{FF2B5EF4-FFF2-40B4-BE49-F238E27FC236}">
                <a16:creationId xmlns:a16="http://schemas.microsoft.com/office/drawing/2014/main" id="{817073D9-51B3-4C50-A245-8A39C10F68A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74401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8" name="Espace réservé pour une image  3">
            <a:extLst>
              <a:ext uri="{FF2B5EF4-FFF2-40B4-BE49-F238E27FC236}">
                <a16:creationId xmlns:a16="http://schemas.microsoft.com/office/drawing/2014/main" id="{504B3382-FA95-494D-AFA0-BB7E803C83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28107" y="1154191"/>
            <a:ext cx="1296623" cy="1145062"/>
          </a:xfrm>
        </p:spPr>
        <p:txBody>
          <a:bodyPr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ED23BA0C-8D6E-46A1-BBE8-4893742437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69762" y="3114257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AD88BAC2-9004-49C8-955D-F6A0649D3F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18176" y="3114257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CECCC45A-6361-4C51-8491-4F88776DA5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24669" y="3119579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AA2901A4-43A2-433C-8563-04EB9F1D36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73081" y="3114257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F574986B-DDF7-4A02-937B-1483A1096E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28109" y="3107633"/>
            <a:ext cx="1296621" cy="1689654"/>
          </a:xfrm>
        </p:spPr>
        <p:txBody>
          <a:bodyPr/>
          <a:lstStyle>
            <a:lvl1pPr>
              <a:defRPr sz="1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9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 marL="193675" indent="-193675">
              <a:buClrTx/>
              <a:buFont typeface="Wingdings" panose="05000000000000000000" pitchFamily="2" charset="2"/>
              <a:buChar char=""/>
              <a:defRPr lang="fr-FR" sz="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sz="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4pPr>
            <a:lvl5pPr>
              <a:defRPr sz="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193675" lvl="2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rgbClr val="009CDE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28604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190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29DB83-67DD-4E0A-8A15-0E2BB072999D}"/>
              </a:ext>
            </a:extLst>
          </p:cNvPr>
          <p:cNvSpPr/>
          <p:nvPr userDrawn="1"/>
        </p:nvSpPr>
        <p:spPr>
          <a:xfrm>
            <a:off x="1" y="0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2156449" y="1"/>
            <a:ext cx="4820963" cy="5143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FCCB3B-43DD-4A19-9565-80A6DEBD18E0}"/>
              </a:ext>
            </a:extLst>
          </p:cNvPr>
          <p:cNvSpPr txBox="1"/>
          <p:nvPr userDrawn="1"/>
        </p:nvSpPr>
        <p:spPr>
          <a:xfrm>
            <a:off x="2938465" y="3647927"/>
            <a:ext cx="3067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Havas-voyages-affaires.fr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30C4779-13C7-4B54-98AC-7B09196495B6}"/>
              </a:ext>
            </a:extLst>
          </p:cNvPr>
          <p:cNvGrpSpPr/>
          <p:nvPr userDrawn="1"/>
        </p:nvGrpSpPr>
        <p:grpSpPr>
          <a:xfrm>
            <a:off x="2722577" y="2206789"/>
            <a:ext cx="3617489" cy="876052"/>
            <a:chOff x="2688606" y="3613247"/>
            <a:chExt cx="3617489" cy="876052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3ACB494-B8A7-4ADF-ABB6-4F129CC77D45}"/>
                </a:ext>
              </a:extLst>
            </p:cNvPr>
            <p:cNvGrpSpPr/>
            <p:nvPr/>
          </p:nvGrpSpPr>
          <p:grpSpPr>
            <a:xfrm>
              <a:off x="2904494" y="3613247"/>
              <a:ext cx="3201305" cy="708683"/>
              <a:chOff x="2904494" y="3613247"/>
              <a:chExt cx="3201305" cy="708683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D00E8576-C90E-4959-A268-AD270AA1E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49109" y="3686285"/>
                <a:ext cx="605137" cy="605137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28CF4955-208E-4852-8740-95799BCF3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7116" y="3613247"/>
                <a:ext cx="708683" cy="708683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F5A44031-6208-4301-A383-2F252ED00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2484" y="3672109"/>
                <a:ext cx="579270" cy="579270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B62F21AD-FCE4-42D2-818B-BDEB93523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4494" y="3634178"/>
                <a:ext cx="685596" cy="685596"/>
              </a:xfrm>
              <a:prstGeom prst="rect">
                <a:avLst/>
              </a:prstGeom>
            </p:spPr>
          </p:pic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92194A2-6F86-4443-BAD3-FC770384B061}"/>
                </a:ext>
              </a:extLst>
            </p:cNvPr>
            <p:cNvGrpSpPr/>
            <p:nvPr/>
          </p:nvGrpSpPr>
          <p:grpSpPr>
            <a:xfrm>
              <a:off x="2688606" y="4251379"/>
              <a:ext cx="3617489" cy="237920"/>
              <a:chOff x="2688606" y="4251379"/>
              <a:chExt cx="3617489" cy="237920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353E109-E07D-4968-9719-107F84D7AA79}"/>
                  </a:ext>
                </a:extLst>
              </p:cNvPr>
              <p:cNvSpPr txBox="1"/>
              <p:nvPr/>
            </p:nvSpPr>
            <p:spPr>
              <a:xfrm>
                <a:off x="3700131" y="4254921"/>
                <a:ext cx="96293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Travel</a:t>
                </a: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6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Solutions</a:t>
                </a:r>
                <a:endPara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90F0564-DD2B-4E8B-99C1-EB8500E4599A}"/>
                  </a:ext>
                </a:extLst>
              </p:cNvPr>
              <p:cNvSpPr txBox="1"/>
              <p:nvPr/>
            </p:nvSpPr>
            <p:spPr>
              <a:xfrm>
                <a:off x="2688606" y="4258467"/>
                <a:ext cx="106727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SmartTravel</a:t>
                </a: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6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Store</a:t>
                </a:r>
                <a:endPara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13F0C60-9C65-4684-859A-43FACC85CFE4}"/>
                  </a:ext>
                </a:extLst>
              </p:cNvPr>
              <p:cNvSpPr txBox="1"/>
              <p:nvPr/>
            </p:nvSpPr>
            <p:spPr>
              <a:xfrm>
                <a:off x="4576977" y="4254921"/>
                <a:ext cx="96293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Travel</a:t>
                </a: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6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Maker</a:t>
                </a:r>
                <a:endPara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D796693-B835-486B-AAE2-0254CF99CA46}"/>
                  </a:ext>
                </a:extLst>
              </p:cNvPr>
              <p:cNvSpPr txBox="1"/>
              <p:nvPr/>
            </p:nvSpPr>
            <p:spPr>
              <a:xfrm>
                <a:off x="5343159" y="4251379"/>
                <a:ext cx="96293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Travel</a:t>
                </a:r>
                <a:r>
                  <a:rPr kumimoji="0" lang="fr-FR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6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Planner</a:t>
                </a:r>
                <a:endPara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74925E2-B87D-49F5-A409-7E0661941403}"/>
              </a:ext>
            </a:extLst>
          </p:cNvPr>
          <p:cNvSpPr/>
          <p:nvPr userDrawn="1"/>
        </p:nvSpPr>
        <p:spPr>
          <a:xfrm>
            <a:off x="2810738" y="1264172"/>
            <a:ext cx="3354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Vos déplacements professionnels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notre affaire.</a:t>
            </a:r>
          </a:p>
        </p:txBody>
      </p:sp>
    </p:spTree>
    <p:extLst>
      <p:ext uri="{BB962C8B-B14F-4D97-AF65-F5344CB8AC3E}">
        <p14:creationId xmlns:p14="http://schemas.microsoft.com/office/powerpoint/2010/main" val="1454078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32E88CF-FFCF-42A2-B804-D875BBD28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06"/>
            <a:ext cx="9144000" cy="51596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10290" y="-17781"/>
            <a:ext cx="3523421" cy="153046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3"/>
          <a:srcRect b="61234"/>
          <a:stretch/>
        </p:blipFill>
        <p:spPr>
          <a:xfrm>
            <a:off x="3335867" y="679106"/>
            <a:ext cx="2476499" cy="3428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6E2842-720E-4CDF-B7D4-559CC3B96F54}"/>
              </a:ext>
            </a:extLst>
          </p:cNvPr>
          <p:cNvSpPr/>
          <p:nvPr userDrawn="1"/>
        </p:nvSpPr>
        <p:spPr>
          <a:xfrm>
            <a:off x="2792144" y="3595945"/>
            <a:ext cx="3541567" cy="15475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863749" y="4782105"/>
            <a:ext cx="3370621" cy="273844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FFFFFF"/>
                </a:solidFill>
                <a:effectLst/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63857" y="3786704"/>
            <a:ext cx="3370501" cy="989732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18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fr-FR" dirty="0"/>
              <a:t>L’EXPERT QUI VA CHANGER </a:t>
            </a:r>
            <a:br>
              <a:rPr lang="fr-FR" dirty="0"/>
            </a:br>
            <a:r>
              <a:rPr lang="fr-FR" dirty="0"/>
              <a:t>VOS VOYAGES D’AFFAIRES</a:t>
            </a:r>
          </a:p>
        </p:txBody>
      </p:sp>
    </p:spTree>
    <p:extLst>
      <p:ext uri="{BB962C8B-B14F-4D97-AF65-F5344CB8AC3E}">
        <p14:creationId xmlns:p14="http://schemas.microsoft.com/office/powerpoint/2010/main" val="168156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380" y="153790"/>
            <a:ext cx="4879017" cy="445620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Se connecter à TravelSolutions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1B2344-8F39-40B0-AA6E-61FB4840D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386" y="1012353"/>
            <a:ext cx="7660505" cy="3942471"/>
          </a:xfrm>
          <a:prstGeom prst="rect">
            <a:avLst/>
          </a:prstGeom>
        </p:spPr>
      </p:pic>
      <p:sp>
        <p:nvSpPr>
          <p:cNvPr id="6" name="Rectangle à coins arrondis 15">
            <a:extLst>
              <a:ext uri="{FF2B5EF4-FFF2-40B4-BE49-F238E27FC236}">
                <a16:creationId xmlns:a16="http://schemas.microsoft.com/office/drawing/2014/main" id="{E0098C32-6FD9-4F6A-AC42-0FD1CD79787D}"/>
              </a:ext>
            </a:extLst>
          </p:cNvPr>
          <p:cNvSpPr/>
          <p:nvPr userDrawn="1"/>
        </p:nvSpPr>
        <p:spPr>
          <a:xfrm>
            <a:off x="3137385" y="2474422"/>
            <a:ext cx="2654546" cy="65173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>
                <a:solidFill>
                  <a:schemeClr val="accent2"/>
                </a:solidFill>
              </a:rPr>
              <a:t>Le Mot de passe devra être personnalisé à la 1</a:t>
            </a:r>
            <a:r>
              <a:rPr lang="fr-FR" sz="1300" b="1" baseline="30000">
                <a:solidFill>
                  <a:schemeClr val="accent2"/>
                </a:solidFill>
              </a:rPr>
              <a:t>ère</a:t>
            </a:r>
            <a:r>
              <a:rPr lang="fr-FR" sz="1300" b="1">
                <a:solidFill>
                  <a:schemeClr val="accent2"/>
                </a:solidFill>
              </a:rPr>
              <a:t> connexion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6AE1430-2D68-4633-AC6D-EFBE47994A55}"/>
              </a:ext>
            </a:extLst>
          </p:cNvPr>
          <p:cNvGrpSpPr/>
          <p:nvPr userDrawn="1"/>
        </p:nvGrpSpPr>
        <p:grpSpPr>
          <a:xfrm>
            <a:off x="3137385" y="3314880"/>
            <a:ext cx="4044834" cy="1021849"/>
            <a:chOff x="-1221346" y="2783167"/>
            <a:chExt cx="3753982" cy="981613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EBF42533-7EDD-448E-AF0A-70EEA15CA7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221346" y="2906171"/>
              <a:ext cx="1838688" cy="4189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4DC2E7B-48B7-4877-AFFB-1E6B57415976}"/>
                </a:ext>
              </a:extLst>
            </p:cNvPr>
            <p:cNvGrpSpPr/>
            <p:nvPr/>
          </p:nvGrpSpPr>
          <p:grpSpPr>
            <a:xfrm>
              <a:off x="-302002" y="2783167"/>
              <a:ext cx="2834638" cy="981613"/>
              <a:chOff x="-302002" y="2783167"/>
              <a:chExt cx="2834638" cy="981613"/>
            </a:xfrm>
          </p:grpSpPr>
          <p:sp>
            <p:nvSpPr>
              <p:cNvPr id="11" name="Rectangle à coins arrondis 7">
                <a:extLst>
                  <a:ext uri="{FF2B5EF4-FFF2-40B4-BE49-F238E27FC236}">
                    <a16:creationId xmlns:a16="http://schemas.microsoft.com/office/drawing/2014/main" id="{F42B0DE5-4A43-4B85-AA16-881F5A95B4CD}"/>
                  </a:ext>
                </a:extLst>
              </p:cNvPr>
              <p:cNvSpPr/>
              <p:nvPr/>
            </p:nvSpPr>
            <p:spPr>
              <a:xfrm>
                <a:off x="617341" y="2783167"/>
                <a:ext cx="1915295" cy="981613"/>
              </a:xfrm>
              <a:prstGeom prst="round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300" b="1">
                    <a:solidFill>
                      <a:schemeClr val="accent2"/>
                    </a:solidFill>
                  </a:rPr>
                  <a:t>Pour recevoir votre mot de passe lors de votre 1ère connexion ou en cas d’oubli cliquez ici :</a:t>
                </a:r>
              </a:p>
            </p:txBody>
          </p:sp>
          <p:pic>
            <p:nvPicPr>
              <p:cNvPr id="12" name="Image 11" descr="Fil:Attention Sign.svg – Wikipedia">
                <a:extLst>
                  <a:ext uri="{FF2B5EF4-FFF2-40B4-BE49-F238E27FC236}">
                    <a16:creationId xmlns:a16="http://schemas.microsoft.com/office/drawing/2014/main" id="{7F0CFC66-B6CC-49DD-92FE-A46C209F8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02002" y="3164082"/>
                <a:ext cx="411055" cy="360000"/>
              </a:xfrm>
              <a:prstGeom prst="rect">
                <a:avLst/>
              </a:prstGeom>
            </p:spPr>
          </p:pic>
        </p:grpSp>
      </p:grpSp>
      <p:sp>
        <p:nvSpPr>
          <p:cNvPr id="13" name="Rectangle à coins arrondis 15">
            <a:extLst>
              <a:ext uri="{FF2B5EF4-FFF2-40B4-BE49-F238E27FC236}">
                <a16:creationId xmlns:a16="http://schemas.microsoft.com/office/drawing/2014/main" id="{B2DEAA2F-8BB9-4033-B2C2-B35AADBE4A94}"/>
              </a:ext>
            </a:extLst>
          </p:cNvPr>
          <p:cNvSpPr/>
          <p:nvPr userDrawn="1"/>
        </p:nvSpPr>
        <p:spPr>
          <a:xfrm>
            <a:off x="461797" y="2863754"/>
            <a:ext cx="1110033" cy="153171"/>
          </a:xfrm>
          <a:prstGeom prst="roundRect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accent2"/>
                </a:solidFill>
              </a:rPr>
              <a:t>identifiant</a:t>
            </a:r>
          </a:p>
        </p:txBody>
      </p:sp>
      <p:sp>
        <p:nvSpPr>
          <p:cNvPr id="14" name="Rectangle à coins arrondis 15">
            <a:extLst>
              <a:ext uri="{FF2B5EF4-FFF2-40B4-BE49-F238E27FC236}">
                <a16:creationId xmlns:a16="http://schemas.microsoft.com/office/drawing/2014/main" id="{28311979-886A-4900-BEAF-42337246C084}"/>
              </a:ext>
            </a:extLst>
          </p:cNvPr>
          <p:cNvSpPr/>
          <p:nvPr userDrawn="1"/>
        </p:nvSpPr>
        <p:spPr>
          <a:xfrm>
            <a:off x="461796" y="3161709"/>
            <a:ext cx="1110033" cy="153171"/>
          </a:xfrm>
          <a:prstGeom prst="roundRect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accent2"/>
                </a:solidFill>
              </a:rPr>
              <a:t>Mot de passe</a:t>
            </a:r>
          </a:p>
        </p:txBody>
      </p:sp>
    </p:spTree>
    <p:extLst>
      <p:ext uri="{BB962C8B-B14F-4D97-AF65-F5344CB8AC3E}">
        <p14:creationId xmlns:p14="http://schemas.microsoft.com/office/powerpoint/2010/main" val="39224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700B84-2118-4CD9-A908-563D351E7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2833" y="821554"/>
            <a:ext cx="4503631" cy="42236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380" y="153790"/>
            <a:ext cx="4879017" cy="445620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Se connecter à TravelSolutions</a:t>
            </a:r>
          </a:p>
        </p:txBody>
      </p:sp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CB5AE7BB-C758-4102-9446-3155B9785C6A}"/>
              </a:ext>
            </a:extLst>
          </p:cNvPr>
          <p:cNvSpPr/>
          <p:nvPr userDrawn="1"/>
        </p:nvSpPr>
        <p:spPr>
          <a:xfrm>
            <a:off x="657509" y="1111761"/>
            <a:ext cx="1953640" cy="294811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>
                <a:solidFill>
                  <a:schemeClr val="accent2"/>
                </a:solidFill>
              </a:rPr>
              <a:t>Retour à la page d’accueil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72657BD-FF10-451D-9B78-992589426C57}"/>
              </a:ext>
            </a:extLst>
          </p:cNvPr>
          <p:cNvSpPr>
            <a:spLocks noChangeAspect="1"/>
          </p:cNvSpPr>
          <p:nvPr userDrawn="1"/>
        </p:nvSpPr>
        <p:spPr>
          <a:xfrm>
            <a:off x="4309300" y="821554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46485D-6953-4A16-AEC9-2D2AA59BC982}"/>
              </a:ext>
            </a:extLst>
          </p:cNvPr>
          <p:cNvSpPr>
            <a:spLocks noChangeAspect="1"/>
          </p:cNvSpPr>
          <p:nvPr userDrawn="1"/>
        </p:nvSpPr>
        <p:spPr>
          <a:xfrm>
            <a:off x="4317701" y="1058875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" name="Rectangle à coins arrondis 7">
            <a:extLst>
              <a:ext uri="{FF2B5EF4-FFF2-40B4-BE49-F238E27FC236}">
                <a16:creationId xmlns:a16="http://schemas.microsoft.com/office/drawing/2014/main" id="{764F7E87-E592-4ED5-A215-85A4DBE590CD}"/>
              </a:ext>
            </a:extLst>
          </p:cNvPr>
          <p:cNvSpPr/>
          <p:nvPr userDrawn="1"/>
        </p:nvSpPr>
        <p:spPr>
          <a:xfrm>
            <a:off x="657509" y="1918924"/>
            <a:ext cx="3144017" cy="294811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Visualisation des voyages et historiques</a:t>
            </a:r>
          </a:p>
        </p:txBody>
      </p:sp>
      <p:sp>
        <p:nvSpPr>
          <p:cNvPr id="20" name="Rectangle à coins arrondis 7">
            <a:extLst>
              <a:ext uri="{FF2B5EF4-FFF2-40B4-BE49-F238E27FC236}">
                <a16:creationId xmlns:a16="http://schemas.microsoft.com/office/drawing/2014/main" id="{8D29919C-9240-4B02-B781-DD2D532319AE}"/>
              </a:ext>
            </a:extLst>
          </p:cNvPr>
          <p:cNvSpPr/>
          <p:nvPr userDrawn="1"/>
        </p:nvSpPr>
        <p:spPr>
          <a:xfrm>
            <a:off x="657509" y="2767758"/>
            <a:ext cx="3583289" cy="294811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Accès aux fonctionnalités du gestionnaire de profil</a:t>
            </a:r>
          </a:p>
        </p:txBody>
      </p:sp>
      <p:sp>
        <p:nvSpPr>
          <p:cNvPr id="21" name="Rectangle à coins arrondis 7">
            <a:extLst>
              <a:ext uri="{FF2B5EF4-FFF2-40B4-BE49-F238E27FC236}">
                <a16:creationId xmlns:a16="http://schemas.microsoft.com/office/drawing/2014/main" id="{B1C67AB7-84B2-4E37-9662-1E3CDDC66E1F}"/>
              </a:ext>
            </a:extLst>
          </p:cNvPr>
          <p:cNvSpPr/>
          <p:nvPr userDrawn="1"/>
        </p:nvSpPr>
        <p:spPr>
          <a:xfrm>
            <a:off x="657509" y="3539562"/>
            <a:ext cx="1084890" cy="27052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>
                <a:solidFill>
                  <a:schemeClr val="accent2"/>
                </a:solidFill>
              </a:rPr>
              <a:t>Notifications</a:t>
            </a:r>
          </a:p>
        </p:txBody>
      </p:sp>
      <p:sp>
        <p:nvSpPr>
          <p:cNvPr id="22" name="Rectangle à coins arrondis 7">
            <a:extLst>
              <a:ext uri="{FF2B5EF4-FFF2-40B4-BE49-F238E27FC236}">
                <a16:creationId xmlns:a16="http://schemas.microsoft.com/office/drawing/2014/main" id="{CE7C6540-231D-44A6-946D-BEDB8DA563C1}"/>
              </a:ext>
            </a:extLst>
          </p:cNvPr>
          <p:cNvSpPr/>
          <p:nvPr userDrawn="1"/>
        </p:nvSpPr>
        <p:spPr>
          <a:xfrm>
            <a:off x="657509" y="4148599"/>
            <a:ext cx="3210749" cy="69510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Accès à votre profil voyageur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Contact de votre agence de rattachement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Accès à l’aide en ligne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Déconnexion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A8655C-D1EC-4B35-A75F-D9015E6A6B0C}"/>
              </a:ext>
            </a:extLst>
          </p:cNvPr>
          <p:cNvSpPr>
            <a:spLocks noChangeAspect="1"/>
          </p:cNvSpPr>
          <p:nvPr userDrawn="1"/>
        </p:nvSpPr>
        <p:spPr>
          <a:xfrm>
            <a:off x="4366688" y="4414084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1DD0761-DCB2-4FC0-8FC5-0E5B261626F7}"/>
              </a:ext>
            </a:extLst>
          </p:cNvPr>
          <p:cNvSpPr>
            <a:spLocks noChangeAspect="1"/>
          </p:cNvSpPr>
          <p:nvPr userDrawn="1"/>
        </p:nvSpPr>
        <p:spPr>
          <a:xfrm>
            <a:off x="4362672" y="4679568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12D4EBC-C3AB-4943-B155-6C76FA302F92}"/>
              </a:ext>
            </a:extLst>
          </p:cNvPr>
          <p:cNvSpPr>
            <a:spLocks noChangeAspect="1"/>
          </p:cNvSpPr>
          <p:nvPr userDrawn="1"/>
        </p:nvSpPr>
        <p:spPr>
          <a:xfrm>
            <a:off x="4312107" y="1246404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DEAAC88-52D3-4B96-BBEC-7A49E84F69AF}"/>
              </a:ext>
            </a:extLst>
          </p:cNvPr>
          <p:cNvSpPr>
            <a:spLocks noChangeAspect="1"/>
          </p:cNvSpPr>
          <p:nvPr userDrawn="1"/>
        </p:nvSpPr>
        <p:spPr>
          <a:xfrm>
            <a:off x="323686" y="1190981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574E1D0-5187-4AA8-A403-FBDB4428057F}"/>
              </a:ext>
            </a:extLst>
          </p:cNvPr>
          <p:cNvSpPr>
            <a:spLocks noChangeAspect="1"/>
          </p:cNvSpPr>
          <p:nvPr userDrawn="1"/>
        </p:nvSpPr>
        <p:spPr>
          <a:xfrm>
            <a:off x="323685" y="1987419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6C59FC5-E5A2-4777-A3A8-86EB759F38A7}"/>
              </a:ext>
            </a:extLst>
          </p:cNvPr>
          <p:cNvSpPr>
            <a:spLocks noChangeAspect="1"/>
          </p:cNvSpPr>
          <p:nvPr userDrawn="1"/>
        </p:nvSpPr>
        <p:spPr>
          <a:xfrm>
            <a:off x="318129" y="2789109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C802F67-E596-4460-A21A-EF54616F00BF}"/>
              </a:ext>
            </a:extLst>
          </p:cNvPr>
          <p:cNvSpPr>
            <a:spLocks noChangeAspect="1"/>
          </p:cNvSpPr>
          <p:nvPr userDrawn="1"/>
        </p:nvSpPr>
        <p:spPr>
          <a:xfrm>
            <a:off x="315050" y="3595573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F3645C7-5504-4849-9DE8-7FF2B6277383}"/>
              </a:ext>
            </a:extLst>
          </p:cNvPr>
          <p:cNvSpPr>
            <a:spLocks noChangeAspect="1"/>
          </p:cNvSpPr>
          <p:nvPr userDrawn="1"/>
        </p:nvSpPr>
        <p:spPr>
          <a:xfrm>
            <a:off x="313100" y="4387237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660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7D5891E-D26B-4333-9BE5-F44518E57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856" y="913441"/>
            <a:ext cx="6124749" cy="40762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380" y="153790"/>
            <a:ext cx="4879017" cy="445620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Se connecter à TravelSolutions</a:t>
            </a:r>
          </a:p>
        </p:txBody>
      </p:sp>
      <p:grpSp>
        <p:nvGrpSpPr>
          <p:cNvPr id="27" name="Groupe 26" descr="MESSAGES :">
            <a:extLst>
              <a:ext uri="{FF2B5EF4-FFF2-40B4-BE49-F238E27FC236}">
                <a16:creationId xmlns:a16="http://schemas.microsoft.com/office/drawing/2014/main" id="{32D60D5A-F238-40A5-B43B-3E9493896B90}"/>
              </a:ext>
            </a:extLst>
          </p:cNvPr>
          <p:cNvGrpSpPr/>
          <p:nvPr userDrawn="1"/>
        </p:nvGrpSpPr>
        <p:grpSpPr>
          <a:xfrm>
            <a:off x="308856" y="1741306"/>
            <a:ext cx="3063423" cy="1903593"/>
            <a:chOff x="-121076" y="3263102"/>
            <a:chExt cx="3087422" cy="759763"/>
          </a:xfrm>
        </p:grpSpPr>
        <p:sp>
          <p:nvSpPr>
            <p:cNvPr id="28" name="Rectangle à coins arrondis 7">
              <a:extLst>
                <a:ext uri="{FF2B5EF4-FFF2-40B4-BE49-F238E27FC236}">
                  <a16:creationId xmlns:a16="http://schemas.microsoft.com/office/drawing/2014/main" id="{4DFD484B-FE6E-46DB-A969-9A5D4657D9A5}"/>
                </a:ext>
              </a:extLst>
            </p:cNvPr>
            <p:cNvSpPr/>
            <p:nvPr/>
          </p:nvSpPr>
          <p:spPr>
            <a:xfrm>
              <a:off x="-121076" y="3263102"/>
              <a:ext cx="3087422" cy="620140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1" dirty="0">
                  <a:solidFill>
                    <a:schemeClr val="accent2"/>
                  </a:solidFill>
                </a:rPr>
                <a:t>Retrouver dans « MESSAGES » : des informations commerciales, les dernières évolutions de votre portail,…</a:t>
              </a:r>
              <a:endParaRPr lang="fr-FR" sz="1050" dirty="0">
                <a:solidFill>
                  <a:schemeClr val="accent2"/>
                </a:solidFill>
              </a:endParaRPr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7E5E89DF-FFCC-4DA7-BD45-BE3EE0BE6F8A}"/>
                </a:ext>
              </a:extLst>
            </p:cNvPr>
            <p:cNvCxnSpPr>
              <a:cxnSpLocks/>
            </p:cNvCxnSpPr>
            <p:nvPr/>
          </p:nvCxnSpPr>
          <p:spPr>
            <a:xfrm>
              <a:off x="1588295" y="3860030"/>
              <a:ext cx="0" cy="16283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51C4F58-4CF4-4641-9AAD-266E25215A89}"/>
              </a:ext>
            </a:extLst>
          </p:cNvPr>
          <p:cNvGrpSpPr/>
          <p:nvPr userDrawn="1"/>
        </p:nvGrpSpPr>
        <p:grpSpPr>
          <a:xfrm>
            <a:off x="4028026" y="3105700"/>
            <a:ext cx="1990742" cy="1416629"/>
            <a:chOff x="5588891" y="2639182"/>
            <a:chExt cx="1364801" cy="1539108"/>
          </a:xfrm>
        </p:grpSpPr>
        <p:sp>
          <p:nvSpPr>
            <p:cNvPr id="37" name="Rectangle à coins arrondis 7">
              <a:extLst>
                <a:ext uri="{FF2B5EF4-FFF2-40B4-BE49-F238E27FC236}">
                  <a16:creationId xmlns:a16="http://schemas.microsoft.com/office/drawing/2014/main" id="{5BA28880-3A88-417E-97ED-95E6C4C9E574}"/>
                </a:ext>
              </a:extLst>
            </p:cNvPr>
            <p:cNvSpPr/>
            <p:nvPr/>
          </p:nvSpPr>
          <p:spPr>
            <a:xfrm>
              <a:off x="5588891" y="3776422"/>
              <a:ext cx="1364801" cy="40186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 dirty="0">
                  <a:solidFill>
                    <a:schemeClr val="accent2"/>
                  </a:solidFill>
                </a:rPr>
                <a:t>Toutes vos réservations</a:t>
              </a:r>
              <a:endParaRPr lang="fr-FR" sz="1300" dirty="0">
                <a:solidFill>
                  <a:schemeClr val="accent2"/>
                </a:solidFill>
              </a:endParaRP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96DFC628-5F94-4195-B6B7-7C5604D2B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1291" y="2639182"/>
              <a:ext cx="0" cy="112671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à coins arrondis 7">
            <a:extLst>
              <a:ext uri="{FF2B5EF4-FFF2-40B4-BE49-F238E27FC236}">
                <a16:creationId xmlns:a16="http://schemas.microsoft.com/office/drawing/2014/main" id="{5909805D-4B4D-4F27-BAAA-151CD184C2B9}"/>
              </a:ext>
            </a:extLst>
          </p:cNvPr>
          <p:cNvSpPr/>
          <p:nvPr userDrawn="1"/>
        </p:nvSpPr>
        <p:spPr>
          <a:xfrm>
            <a:off x="6664619" y="770068"/>
            <a:ext cx="2479381" cy="194247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Création d'une réservation pour vous même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Avion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Hôtel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Train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Voiture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Avion et train combiné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1200" b="1" dirty="0" err="1">
                <a:solidFill>
                  <a:schemeClr val="accent2"/>
                </a:solidFill>
                <a:highlight>
                  <a:srgbClr val="FFFF00"/>
                </a:highlight>
              </a:rPr>
              <a:t>Arrangers</a:t>
            </a:r>
            <a:endParaRPr lang="fr-FR" sz="1200" b="1" dirty="0">
              <a:solidFill>
                <a:schemeClr val="accent2"/>
              </a:solidFill>
              <a:highlight>
                <a:srgbClr val="FFFF00"/>
              </a:highligh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Formulaire demande agence</a:t>
            </a:r>
            <a:endParaRPr lang="fr-FR" sz="1300" b="1" dirty="0">
              <a:solidFill>
                <a:schemeClr val="accent2"/>
              </a:solidFill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BBEEFB80-B615-470A-AE50-00C5035E8313}"/>
              </a:ext>
            </a:extLst>
          </p:cNvPr>
          <p:cNvCxnSpPr>
            <a:cxnSpLocks/>
            <a:stCxn id="40" idx="1"/>
          </p:cNvCxnSpPr>
          <p:nvPr userDrawn="1"/>
        </p:nvCxnSpPr>
        <p:spPr>
          <a:xfrm flipH="1" flipV="1">
            <a:off x="5125347" y="1515686"/>
            <a:ext cx="1539272" cy="22562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BFD5844-222C-4795-8383-9EBD1911B60C}"/>
              </a:ext>
            </a:extLst>
          </p:cNvPr>
          <p:cNvSpPr/>
          <p:nvPr userDrawn="1"/>
        </p:nvSpPr>
        <p:spPr>
          <a:xfrm>
            <a:off x="3817089" y="882048"/>
            <a:ext cx="2616516" cy="521658"/>
          </a:xfrm>
          <a:prstGeom prst="roundRect">
            <a:avLst/>
          </a:prstGeom>
          <a:noFill/>
          <a:ln w="3492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C790E17-D083-4CCD-B132-EAD24206727F}"/>
              </a:ext>
            </a:extLst>
          </p:cNvPr>
          <p:cNvGrpSpPr/>
          <p:nvPr userDrawn="1"/>
        </p:nvGrpSpPr>
        <p:grpSpPr>
          <a:xfrm>
            <a:off x="6851392" y="3925040"/>
            <a:ext cx="1662722" cy="570469"/>
            <a:chOff x="481718" y="3650116"/>
            <a:chExt cx="2311659" cy="1153254"/>
          </a:xfrm>
        </p:grpSpPr>
        <p:sp>
          <p:nvSpPr>
            <p:cNvPr id="16" name="Rectangle à coins arrondis 7">
              <a:extLst>
                <a:ext uri="{FF2B5EF4-FFF2-40B4-BE49-F238E27FC236}">
                  <a16:creationId xmlns:a16="http://schemas.microsoft.com/office/drawing/2014/main" id="{9FD4B3B1-22A0-48E9-BB67-FE4BBA60AF6E}"/>
                </a:ext>
              </a:extLst>
            </p:cNvPr>
            <p:cNvSpPr/>
            <p:nvPr/>
          </p:nvSpPr>
          <p:spPr>
            <a:xfrm>
              <a:off x="739346" y="3736056"/>
              <a:ext cx="2054031" cy="1067314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>
                  <a:solidFill>
                    <a:schemeClr val="accent2"/>
                  </a:solidFill>
                </a:rPr>
                <a:t>Multi passagers dans la limite de 6 personnes</a:t>
              </a:r>
              <a:endParaRPr lang="fr-FR" sz="1000">
                <a:solidFill>
                  <a:schemeClr val="accent2"/>
                </a:solidFill>
              </a:endParaRPr>
            </a:p>
          </p:txBody>
        </p:sp>
        <p:pic>
          <p:nvPicPr>
            <p:cNvPr id="17" name="Image 16" descr="Fil:Attention Sign.svg – Wikipedia">
              <a:extLst>
                <a:ext uri="{FF2B5EF4-FFF2-40B4-BE49-F238E27FC236}">
                  <a16:creationId xmlns:a16="http://schemas.microsoft.com/office/drawing/2014/main" id="{901C2A73-2E9C-42C5-8ECF-39EA7873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18" y="3650116"/>
              <a:ext cx="411055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03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380" y="153790"/>
            <a:ext cx="4879017" cy="445620"/>
          </a:xfrm>
        </p:spPr>
        <p:txBody>
          <a:bodyPr/>
          <a:lstStyle>
            <a:lvl1pPr>
              <a:lnSpc>
                <a:spcPts val="1800"/>
              </a:lnSpc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Se connecter à TravelSolutions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311B10-0661-405E-8254-3621A4DAA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233" y="1515136"/>
            <a:ext cx="8467725" cy="3359150"/>
          </a:xfrm>
          <a:prstGeom prst="rect">
            <a:avLst/>
          </a:prstGeom>
        </p:spPr>
      </p:pic>
      <p:sp>
        <p:nvSpPr>
          <p:cNvPr id="19" name="Rectangle à coins arrondis 7">
            <a:extLst>
              <a:ext uri="{FF2B5EF4-FFF2-40B4-BE49-F238E27FC236}">
                <a16:creationId xmlns:a16="http://schemas.microsoft.com/office/drawing/2014/main" id="{82D91C19-79C3-4561-9A7D-846E4EADD9B7}"/>
              </a:ext>
            </a:extLst>
          </p:cNvPr>
          <p:cNvSpPr/>
          <p:nvPr userDrawn="1"/>
        </p:nvSpPr>
        <p:spPr>
          <a:xfrm>
            <a:off x="245636" y="913561"/>
            <a:ext cx="4034251" cy="10352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Dans le bloc « A FAIRE », vous trouverez, en fonction de vos rôles 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Les informations sur les dossiers soumis à validation,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Les alertes de fin de validité de documents ou cartes 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74978F4-D860-4EAA-8C3B-E1FB3F9AD00B}"/>
              </a:ext>
            </a:extLst>
          </p:cNvPr>
          <p:cNvCxnSpPr>
            <a:cxnSpLocks/>
          </p:cNvCxnSpPr>
          <p:nvPr userDrawn="1"/>
        </p:nvCxnSpPr>
        <p:spPr>
          <a:xfrm>
            <a:off x="2301608" y="1948790"/>
            <a:ext cx="0" cy="32843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7">
            <a:extLst>
              <a:ext uri="{FF2B5EF4-FFF2-40B4-BE49-F238E27FC236}">
                <a16:creationId xmlns:a16="http://schemas.microsoft.com/office/drawing/2014/main" id="{D5EC67C5-B637-4A2B-864B-EFB4BA6BA6BA}"/>
              </a:ext>
            </a:extLst>
          </p:cNvPr>
          <p:cNvSpPr/>
          <p:nvPr userDrawn="1"/>
        </p:nvSpPr>
        <p:spPr>
          <a:xfrm>
            <a:off x="5086025" y="1255623"/>
            <a:ext cx="3424437" cy="771303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Dans le bloc « RESERVATIONS », vous trouverez ici, les réservations faites par</a:t>
            </a:r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 vous-même</a:t>
            </a:r>
            <a:endParaRPr lang="fr-FR" sz="12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solidFill>
                <a:schemeClr val="accent2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A260291-82E8-4FAF-A2CE-B2D3FE017AC1}"/>
              </a:ext>
            </a:extLst>
          </p:cNvPr>
          <p:cNvCxnSpPr>
            <a:cxnSpLocks/>
          </p:cNvCxnSpPr>
          <p:nvPr userDrawn="1"/>
        </p:nvCxnSpPr>
        <p:spPr>
          <a:xfrm>
            <a:off x="6798244" y="2075961"/>
            <a:ext cx="0" cy="20126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86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6CED001-A257-4261-82BE-8DAE37E75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8" y="0"/>
            <a:ext cx="9158287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3F7806-DC28-4A84-9AEF-88C69E9EBCFC}"/>
              </a:ext>
            </a:extLst>
          </p:cNvPr>
          <p:cNvSpPr/>
          <p:nvPr userDrawn="1"/>
        </p:nvSpPr>
        <p:spPr>
          <a:xfrm>
            <a:off x="-14288" y="0"/>
            <a:ext cx="9158288" cy="5143500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F690B2-04D5-47DD-9AB2-23ECBFCDDFE7}"/>
              </a:ext>
            </a:extLst>
          </p:cNvPr>
          <p:cNvSpPr txBox="1">
            <a:spLocks/>
          </p:cNvSpPr>
          <p:nvPr userDrawn="1"/>
        </p:nvSpPr>
        <p:spPr>
          <a:xfrm>
            <a:off x="798668" y="2819953"/>
            <a:ext cx="3245087" cy="45123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631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18E8495-BD13-4D25-BC5B-8426AD8A266D}"/>
              </a:ext>
            </a:extLst>
          </p:cNvPr>
          <p:cNvSpPr/>
          <p:nvPr userDrawn="1"/>
        </p:nvSpPr>
        <p:spPr>
          <a:xfrm>
            <a:off x="0" y="178734"/>
            <a:ext cx="9144000" cy="57612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5005" y="178735"/>
            <a:ext cx="5082221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fr-FR" dirty="0"/>
              <a:t>CLIQUEZ ET MODIFIEZ</a:t>
            </a:r>
            <a:br>
              <a:rPr lang="fr-FR" dirty="0"/>
            </a:br>
            <a:r>
              <a:rPr lang="fr-FR" dirty="0"/>
              <a:t>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5005" y="1266989"/>
            <a:ext cx="8683421" cy="24032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476C85-A153-4F12-8691-1471CE457D7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747768" y="2446781"/>
            <a:ext cx="3648463" cy="2499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428D09-40C4-42C8-A675-B984B95122F1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747768" y="2446781"/>
            <a:ext cx="3648463" cy="2499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711DEF-6CC2-4E86-94C3-3A32E710FA53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7620543" y="416645"/>
            <a:ext cx="1227883" cy="84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E0332C-A89D-4B6F-90A3-62A5916446AB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8674772" y="4859692"/>
            <a:ext cx="173654" cy="17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8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665" r:id="rId3"/>
    <p:sldLayoutId id="2147483654" r:id="rId4"/>
    <p:sldLayoutId id="2147483714" r:id="rId5"/>
    <p:sldLayoutId id="2147483715" r:id="rId6"/>
    <p:sldLayoutId id="2147483716" r:id="rId7"/>
    <p:sldLayoutId id="2147483717" r:id="rId8"/>
    <p:sldLayoutId id="2147483676" r:id="rId9"/>
    <p:sldLayoutId id="2147483650" r:id="rId10"/>
    <p:sldLayoutId id="2147483687" r:id="rId11"/>
    <p:sldLayoutId id="2147483658" r:id="rId12"/>
    <p:sldLayoutId id="2147483659" r:id="rId13"/>
    <p:sldLayoutId id="2147483668" r:id="rId14"/>
    <p:sldLayoutId id="2147483673" r:id="rId15"/>
    <p:sldLayoutId id="2147483686" r:id="rId16"/>
    <p:sldLayoutId id="2147483688" r:id="rId17"/>
    <p:sldLayoutId id="2147483689" r:id="rId18"/>
    <p:sldLayoutId id="2147483690" r:id="rId19"/>
    <p:sldLayoutId id="2147483653" r:id="rId20"/>
    <p:sldLayoutId id="2147483669" r:id="rId21"/>
    <p:sldLayoutId id="2147483655" r:id="rId22"/>
    <p:sldLayoutId id="2147483670" r:id="rId23"/>
    <p:sldLayoutId id="2147483656" r:id="rId24"/>
    <p:sldLayoutId id="2147483691" r:id="rId25"/>
    <p:sldLayoutId id="2147483672" r:id="rId26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700"/>
        </a:spcBef>
        <a:buFont typeface="Arial"/>
        <a:buNone/>
        <a:defRPr sz="1900" b="1" kern="1200">
          <a:solidFill>
            <a:schemeClr val="accent1">
              <a:lumMod val="50000"/>
            </a:schemeClr>
          </a:solidFill>
          <a:latin typeface="+mj-lt"/>
          <a:ea typeface="+mn-ea"/>
          <a:cs typeface="+mn-cs"/>
        </a:defRPr>
      </a:lvl1pPr>
      <a:lvl2pPr marL="0" indent="0" algn="l" defTabSz="457200" rtl="0" eaLnBrk="1" latinLnBrk="0" hangingPunct="1">
        <a:lnSpc>
          <a:spcPct val="90000"/>
        </a:lnSpc>
        <a:spcBef>
          <a:spcPts val="700"/>
        </a:spcBef>
        <a:buFont typeface="Arial"/>
        <a:buNone/>
        <a:defRPr sz="1700" kern="1200">
          <a:solidFill>
            <a:schemeClr val="accent1">
              <a:lumMod val="50000"/>
            </a:schemeClr>
          </a:solidFill>
          <a:latin typeface="+mj-lt"/>
          <a:ea typeface="+mn-ea"/>
          <a:cs typeface="+mn-cs"/>
        </a:defRPr>
      </a:lvl2pPr>
      <a:lvl3pPr marL="285750" indent="-285750" algn="l" defTabSz="457200" rtl="0" eaLnBrk="1" latinLnBrk="0" hangingPunct="1">
        <a:lnSpc>
          <a:spcPct val="90000"/>
        </a:lnSpc>
        <a:spcBef>
          <a:spcPts val="700"/>
        </a:spcBef>
        <a:buClr>
          <a:srgbClr val="009CDE"/>
        </a:buClr>
        <a:buSzPct val="100000"/>
        <a:buFont typeface="Arial" panose="020B0604020202020204" pitchFamily="34" charset="0"/>
        <a:buChar char="•"/>
        <a:defRPr sz="1400" b="1" kern="1200">
          <a:solidFill>
            <a:schemeClr val="accent1">
              <a:lumMod val="50000"/>
            </a:schemeClr>
          </a:solidFill>
          <a:latin typeface="+mj-lt"/>
          <a:ea typeface="+mn-ea"/>
          <a:cs typeface="+mn-cs"/>
        </a:defRPr>
      </a:lvl3pPr>
      <a:lvl4pPr marL="361950" indent="-180975" algn="l" defTabSz="457200" rtl="0" eaLnBrk="1" latinLnBrk="0" hangingPunct="1">
        <a:lnSpc>
          <a:spcPct val="90000"/>
        </a:lnSpc>
        <a:spcBef>
          <a:spcPts val="700"/>
        </a:spcBef>
        <a:buClr>
          <a:schemeClr val="accent2"/>
        </a:buClr>
        <a:buSzPct val="80000"/>
        <a:buFont typeface="Lucida Grande"/>
        <a:buChar char="•"/>
        <a:defRPr sz="1200" kern="1200">
          <a:solidFill>
            <a:schemeClr val="accent1">
              <a:lumMod val="50000"/>
            </a:schemeClr>
          </a:solidFill>
          <a:latin typeface="+mj-lt"/>
          <a:ea typeface="+mn-ea"/>
          <a:cs typeface="+mn-cs"/>
        </a:defRPr>
      </a:lvl4pPr>
      <a:lvl5pPr marL="536575" indent="-174625" algn="l" defTabSz="457200" rtl="0" eaLnBrk="1" latinLnBrk="0" hangingPunct="1">
        <a:lnSpc>
          <a:spcPct val="90000"/>
        </a:lnSpc>
        <a:spcBef>
          <a:spcPts val="700"/>
        </a:spcBef>
        <a:buClr>
          <a:schemeClr val="accent1"/>
        </a:buClr>
        <a:buSzPct val="80000"/>
        <a:buFont typeface="Lucida Grande"/>
        <a:buChar char="&gt;"/>
        <a:defRPr sz="900" b="0" i="0" kern="1200">
          <a:solidFill>
            <a:schemeClr val="accent1">
              <a:lumMod val="50000"/>
            </a:schemeClr>
          </a:solidFill>
          <a:latin typeface="+mj-l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18E8495-BD13-4D25-BC5B-8426AD8A266D}"/>
              </a:ext>
            </a:extLst>
          </p:cNvPr>
          <p:cNvSpPr/>
          <p:nvPr userDrawn="1"/>
        </p:nvSpPr>
        <p:spPr>
          <a:xfrm>
            <a:off x="0" y="178734"/>
            <a:ext cx="9144000" cy="57612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5005" y="178735"/>
            <a:ext cx="5082221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fr-FR" dirty="0"/>
              <a:t>CLIQUEZ ET MODIFIEZ</a:t>
            </a:r>
            <a:br>
              <a:rPr lang="fr-FR" dirty="0"/>
            </a:br>
            <a:r>
              <a:rPr lang="fr-FR" dirty="0"/>
              <a:t>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5005" y="1266989"/>
            <a:ext cx="8683421" cy="24032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476C85-A153-4F12-8691-1471CE457D7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747768" y="2446781"/>
            <a:ext cx="3648463" cy="2499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428D09-40C4-42C8-A675-B984B95122F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747768" y="2446781"/>
            <a:ext cx="3648463" cy="2499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711DEF-6CC2-4E86-94C3-3A32E710FA5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620543" y="416645"/>
            <a:ext cx="1227883" cy="84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E0332C-A89D-4B6F-90A3-62A5916446A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8674772" y="4859692"/>
            <a:ext cx="173654" cy="17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700"/>
        </a:spcBef>
        <a:buFont typeface="Arial"/>
        <a:buNone/>
        <a:defRPr sz="1900" b="1" kern="1200">
          <a:solidFill>
            <a:schemeClr val="accent1">
              <a:lumMod val="50000"/>
            </a:schemeClr>
          </a:solidFill>
          <a:latin typeface="+mj-lt"/>
          <a:ea typeface="+mn-ea"/>
          <a:cs typeface="+mn-cs"/>
        </a:defRPr>
      </a:lvl1pPr>
      <a:lvl2pPr marL="0" indent="0" algn="l" defTabSz="457200" rtl="0" eaLnBrk="1" latinLnBrk="0" hangingPunct="1">
        <a:lnSpc>
          <a:spcPct val="90000"/>
        </a:lnSpc>
        <a:spcBef>
          <a:spcPts val="700"/>
        </a:spcBef>
        <a:buFont typeface="Arial"/>
        <a:buNone/>
        <a:defRPr sz="1700" kern="1200">
          <a:solidFill>
            <a:schemeClr val="accent1">
              <a:lumMod val="50000"/>
            </a:schemeClr>
          </a:solidFill>
          <a:latin typeface="+mj-lt"/>
          <a:ea typeface="+mn-ea"/>
          <a:cs typeface="+mn-cs"/>
        </a:defRPr>
      </a:lvl2pPr>
      <a:lvl3pPr marL="285750" indent="-285750" algn="l" defTabSz="457200" rtl="0" eaLnBrk="1" latinLnBrk="0" hangingPunct="1">
        <a:lnSpc>
          <a:spcPct val="90000"/>
        </a:lnSpc>
        <a:spcBef>
          <a:spcPts val="700"/>
        </a:spcBef>
        <a:buClr>
          <a:srgbClr val="009CDE"/>
        </a:buClr>
        <a:buSzPct val="100000"/>
        <a:buFont typeface="Arial" panose="020B0604020202020204" pitchFamily="34" charset="0"/>
        <a:buChar char="•"/>
        <a:defRPr sz="1400" b="1" kern="1200">
          <a:solidFill>
            <a:schemeClr val="accent1">
              <a:lumMod val="50000"/>
            </a:schemeClr>
          </a:solidFill>
          <a:latin typeface="+mj-lt"/>
          <a:ea typeface="+mn-ea"/>
          <a:cs typeface="+mn-cs"/>
        </a:defRPr>
      </a:lvl3pPr>
      <a:lvl4pPr marL="361950" indent="-180975" algn="l" defTabSz="457200" rtl="0" eaLnBrk="1" latinLnBrk="0" hangingPunct="1">
        <a:lnSpc>
          <a:spcPct val="90000"/>
        </a:lnSpc>
        <a:spcBef>
          <a:spcPts val="700"/>
        </a:spcBef>
        <a:buClr>
          <a:schemeClr val="accent2"/>
        </a:buClr>
        <a:buSzPct val="80000"/>
        <a:buFont typeface="Lucida Grande"/>
        <a:buChar char="•"/>
        <a:defRPr sz="1200" kern="1200">
          <a:solidFill>
            <a:schemeClr val="accent1">
              <a:lumMod val="50000"/>
            </a:schemeClr>
          </a:solidFill>
          <a:latin typeface="+mj-lt"/>
          <a:ea typeface="+mn-ea"/>
          <a:cs typeface="+mn-cs"/>
        </a:defRPr>
      </a:lvl4pPr>
      <a:lvl5pPr marL="536575" indent="-174625" algn="l" defTabSz="457200" rtl="0" eaLnBrk="1" latinLnBrk="0" hangingPunct="1">
        <a:lnSpc>
          <a:spcPct val="90000"/>
        </a:lnSpc>
        <a:spcBef>
          <a:spcPts val="700"/>
        </a:spcBef>
        <a:buClr>
          <a:schemeClr val="accent1"/>
        </a:buClr>
        <a:buSzPct val="80000"/>
        <a:buFont typeface="Lucida Grande"/>
        <a:buChar char="&gt;"/>
        <a:defRPr sz="900" b="0" i="0" kern="1200">
          <a:solidFill>
            <a:schemeClr val="accent1">
              <a:lumMod val="50000"/>
            </a:schemeClr>
          </a:solidFill>
          <a:latin typeface="+mj-l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77.xml"/><Relationship Id="rId3" Type="http://schemas.openxmlformats.org/officeDocument/2006/relationships/image" Target="../media/image6.png"/><Relationship Id="rId7" Type="http://schemas.openxmlformats.org/officeDocument/2006/relationships/slide" Target="slide51.xml"/><Relationship Id="rId12" Type="http://schemas.openxmlformats.org/officeDocument/2006/relationships/image" Target="../media/image33.png"/><Relationship Id="rId17" Type="http://schemas.openxmlformats.org/officeDocument/2006/relationships/slide" Target="slide9.xml"/><Relationship Id="rId2" Type="http://schemas.openxmlformats.org/officeDocument/2006/relationships/slide" Target="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slide" Target="slide69.xml"/><Relationship Id="rId5" Type="http://schemas.openxmlformats.org/officeDocument/2006/relationships/slide" Target="slide31.xml"/><Relationship Id="rId15" Type="http://schemas.openxmlformats.org/officeDocument/2006/relationships/slide" Target="slide80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64.xml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ABC3E8-4589-4B6B-9057-FC7672C221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63857" y="3924300"/>
            <a:ext cx="3370501" cy="1028700"/>
          </a:xfrm>
        </p:spPr>
        <p:txBody>
          <a:bodyPr/>
          <a:lstStyle/>
          <a:p>
            <a:r>
              <a:rPr lang="fr-FR" sz="3200" dirty="0"/>
              <a:t>Guide utilisateur TravelSolutions</a:t>
            </a:r>
          </a:p>
        </p:txBody>
      </p:sp>
    </p:spTree>
    <p:extLst>
      <p:ext uri="{BB962C8B-B14F-4D97-AF65-F5344CB8AC3E}">
        <p14:creationId xmlns:p14="http://schemas.microsoft.com/office/powerpoint/2010/main" val="1944124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8DB2B0D1-618C-4EE7-A7C0-6CF9FBA8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0" y="766656"/>
            <a:ext cx="8313800" cy="42616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</a:t>
            </a:r>
          </a:p>
        </p:txBody>
      </p:sp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E2E8F763-8D6C-46FF-9F39-DBEE8356F274}"/>
              </a:ext>
            </a:extLst>
          </p:cNvPr>
          <p:cNvSpPr/>
          <p:nvPr/>
        </p:nvSpPr>
        <p:spPr>
          <a:xfrm>
            <a:off x="5199317" y="3710396"/>
            <a:ext cx="1989608" cy="666448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1">
                    <a:lumMod val="50000"/>
                  </a:schemeClr>
                </a:solidFill>
              </a:rPr>
              <a:t>A la première connexion vérifier et/ou compléter</a:t>
            </a:r>
            <a:r>
              <a:rPr lang="fr-FR" sz="1300" b="1" dirty="0">
                <a:solidFill>
                  <a:schemeClr val="accent2"/>
                </a:solidFill>
              </a:rPr>
              <a:t> votre profil</a:t>
            </a:r>
            <a:endParaRPr lang="fr-FR" sz="1300" dirty="0">
              <a:solidFill>
                <a:schemeClr val="accent2"/>
              </a:solidFill>
            </a:endParaRP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F897A89C-F9F2-4CA4-860A-DD1E1C6D4C6E}"/>
              </a:ext>
            </a:extLst>
          </p:cNvPr>
          <p:cNvSpPr/>
          <p:nvPr/>
        </p:nvSpPr>
        <p:spPr>
          <a:xfrm>
            <a:off x="2701147" y="3821199"/>
            <a:ext cx="1568439" cy="513638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Pour modifier ou vérifier votre profil</a:t>
            </a:r>
            <a:endParaRPr lang="fr-FR" sz="1300" dirty="0">
              <a:solidFill>
                <a:schemeClr val="accent2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A2E2356-F240-4664-A17E-73C4434BE79F}"/>
              </a:ext>
            </a:extLst>
          </p:cNvPr>
          <p:cNvSpPr/>
          <p:nvPr/>
        </p:nvSpPr>
        <p:spPr>
          <a:xfrm>
            <a:off x="7505700" y="808182"/>
            <a:ext cx="685800" cy="639617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DB18833-6B95-420B-9AD0-C772A258636B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7609956" y="1447799"/>
            <a:ext cx="190517" cy="79072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85973D0C-54A7-41A4-B02C-B87C396F8D8A}"/>
              </a:ext>
            </a:extLst>
          </p:cNvPr>
          <p:cNvSpPr/>
          <p:nvPr/>
        </p:nvSpPr>
        <p:spPr>
          <a:xfrm>
            <a:off x="6698211" y="2238525"/>
            <a:ext cx="1823489" cy="666449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>
                <a:solidFill>
                  <a:schemeClr val="accent2"/>
                </a:solidFill>
              </a:rPr>
              <a:t>Chargé (e) de voyages :  Accès aux profils voyageurs</a:t>
            </a:r>
            <a:endParaRPr lang="fr-FR" sz="1300">
              <a:solidFill>
                <a:schemeClr val="accent2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24FEEDA-B215-47D3-AF53-579161F61FC2}"/>
              </a:ext>
            </a:extLst>
          </p:cNvPr>
          <p:cNvSpPr/>
          <p:nvPr/>
        </p:nvSpPr>
        <p:spPr>
          <a:xfrm>
            <a:off x="622300" y="3946749"/>
            <a:ext cx="1124258" cy="262539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574A8DE-8DE8-449C-9184-022927A363E1}"/>
              </a:ext>
            </a:extLst>
          </p:cNvPr>
          <p:cNvCxnSpPr>
            <a:cxnSpLocks/>
          </p:cNvCxnSpPr>
          <p:nvPr/>
        </p:nvCxnSpPr>
        <p:spPr>
          <a:xfrm flipH="1">
            <a:off x="1746558" y="4078018"/>
            <a:ext cx="929731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Fil:Attention Sign.svg – Wikipedia">
            <a:extLst>
              <a:ext uri="{FF2B5EF4-FFF2-40B4-BE49-F238E27FC236}">
                <a16:creationId xmlns:a16="http://schemas.microsoft.com/office/drawing/2014/main" id="{BF73C3C8-7C41-4B3D-BA77-A9F1A2964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91" y="3298760"/>
            <a:ext cx="4110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– rubrique Identité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BE1478-EF20-4D0C-927F-C19C9B91A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430" y="800100"/>
            <a:ext cx="3672154" cy="43110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6709290" y="2639238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794" y="2211518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F4539-1FEA-4784-A2F9-A0FB824BF3AF}"/>
              </a:ext>
            </a:extLst>
          </p:cNvPr>
          <p:cNvSpPr/>
          <p:nvPr/>
        </p:nvSpPr>
        <p:spPr>
          <a:xfrm>
            <a:off x="5905500" y="4965700"/>
            <a:ext cx="660400" cy="11883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B09DE7-B24B-4209-8531-F1E4F884F6EC}"/>
              </a:ext>
            </a:extLst>
          </p:cNvPr>
          <p:cNvSpPr/>
          <p:nvPr/>
        </p:nvSpPr>
        <p:spPr>
          <a:xfrm>
            <a:off x="4749800" y="4978400"/>
            <a:ext cx="1069894" cy="10613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56FEFC4-56C1-403C-9DF0-3BDFF0F04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43" y="1556924"/>
            <a:ext cx="1875036" cy="29607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2" name="Graphique 21" descr="Loupe">
            <a:extLst>
              <a:ext uri="{FF2B5EF4-FFF2-40B4-BE49-F238E27FC236}">
                <a16:creationId xmlns:a16="http://schemas.microsoft.com/office/drawing/2014/main" id="{F2DC5783-0B12-4A92-8A69-D5C942851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40548" y="1914870"/>
            <a:ext cx="697763" cy="697763"/>
          </a:xfrm>
          <a:prstGeom prst="rect">
            <a:avLst/>
          </a:prstGeom>
        </p:spPr>
      </p:pic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01C0BA9F-AE59-492B-BBA5-3444595888E1}"/>
              </a:ext>
            </a:extLst>
          </p:cNvPr>
          <p:cNvSpPr/>
          <p:nvPr/>
        </p:nvSpPr>
        <p:spPr>
          <a:xfrm>
            <a:off x="1625315" y="4192447"/>
            <a:ext cx="2030466" cy="329574"/>
          </a:xfrm>
          <a:prstGeom prst="wedgeRoundRectCallout">
            <a:avLst>
              <a:gd name="adj1" fmla="val 96848"/>
              <a:gd name="adj2" fmla="val 195735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Modifier votre mot de passe</a:t>
            </a: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430D4362-2280-4491-B7EC-C1D5F55F5A76}"/>
              </a:ext>
            </a:extLst>
          </p:cNvPr>
          <p:cNvSpPr/>
          <p:nvPr/>
        </p:nvSpPr>
        <p:spPr>
          <a:xfrm>
            <a:off x="7558548" y="4192447"/>
            <a:ext cx="1196494" cy="329574"/>
          </a:xfrm>
          <a:prstGeom prst="wedgeRoundRectCallout">
            <a:avLst>
              <a:gd name="adj1" fmla="val -122886"/>
              <a:gd name="adj2" fmla="val 188468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25" name="Bulle narrative : rectangle à coins arrondis 24">
            <a:extLst>
              <a:ext uri="{FF2B5EF4-FFF2-40B4-BE49-F238E27FC236}">
                <a16:creationId xmlns:a16="http://schemas.microsoft.com/office/drawing/2014/main" id="{B1D0D8BB-58EA-4AF2-8309-9DE96C8C20BA}"/>
              </a:ext>
            </a:extLst>
          </p:cNvPr>
          <p:cNvSpPr/>
          <p:nvPr/>
        </p:nvSpPr>
        <p:spPr>
          <a:xfrm>
            <a:off x="153989" y="2239280"/>
            <a:ext cx="2030466" cy="684563"/>
          </a:xfrm>
          <a:prstGeom prst="wedgeRoundRectCallout">
            <a:avLst>
              <a:gd name="adj1" fmla="val 18028"/>
              <a:gd name="adj2" fmla="val -101588"/>
              <a:gd name="adj3" fmla="val 16667"/>
            </a:avLst>
          </a:prstGeom>
          <a:gradFill>
            <a:gsLst>
              <a:gs pos="100000">
                <a:srgbClr val="009CDE"/>
              </a:gs>
              <a:gs pos="54000">
                <a:srgbClr val="C5ECE7"/>
              </a:gs>
              <a:gs pos="44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Alerte : fin de validité</a:t>
            </a:r>
          </a:p>
          <a:p>
            <a:pPr algn="ctr"/>
            <a:r>
              <a:rPr lang="fr-FR" sz="1200" b="1" dirty="0">
                <a:solidFill>
                  <a:srgbClr val="002060"/>
                </a:solidFill>
              </a:rPr>
              <a:t>Vous devez modifier la date de validité du document</a:t>
            </a:r>
          </a:p>
        </p:txBody>
      </p:sp>
    </p:spTree>
    <p:extLst>
      <p:ext uri="{BB962C8B-B14F-4D97-AF65-F5344CB8AC3E}">
        <p14:creationId xmlns:p14="http://schemas.microsoft.com/office/powerpoint/2010/main" val="180461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8006B3-54EC-49B6-B04D-A8C9566F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05" y="736600"/>
            <a:ext cx="4984160" cy="4406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– rubrique Adresses</a:t>
            </a: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7118965" y="2664037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97" y="2301812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F4539-1FEA-4784-A2F9-A0FB824BF3AF}"/>
              </a:ext>
            </a:extLst>
          </p:cNvPr>
          <p:cNvSpPr/>
          <p:nvPr/>
        </p:nvSpPr>
        <p:spPr>
          <a:xfrm>
            <a:off x="5940020" y="4734958"/>
            <a:ext cx="781484" cy="24344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B09DE7-B24B-4209-8531-F1E4F884F6EC}"/>
              </a:ext>
            </a:extLst>
          </p:cNvPr>
          <p:cNvSpPr/>
          <p:nvPr/>
        </p:nvSpPr>
        <p:spPr>
          <a:xfrm>
            <a:off x="4737099" y="4734958"/>
            <a:ext cx="1087879" cy="243441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01C0BA9F-AE59-492B-BBA5-3444595888E1}"/>
              </a:ext>
            </a:extLst>
          </p:cNvPr>
          <p:cNvSpPr/>
          <p:nvPr/>
        </p:nvSpPr>
        <p:spPr>
          <a:xfrm>
            <a:off x="1625315" y="4192447"/>
            <a:ext cx="2030466" cy="329574"/>
          </a:xfrm>
          <a:prstGeom prst="wedgeRoundRectCallout">
            <a:avLst>
              <a:gd name="adj1" fmla="val 99975"/>
              <a:gd name="adj2" fmla="val 141787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Ajouter une adresse</a:t>
            </a: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430D4362-2280-4491-B7EC-C1D5F55F5A76}"/>
              </a:ext>
            </a:extLst>
          </p:cNvPr>
          <p:cNvSpPr/>
          <p:nvPr/>
        </p:nvSpPr>
        <p:spPr>
          <a:xfrm>
            <a:off x="7558548" y="4192447"/>
            <a:ext cx="1196494" cy="329574"/>
          </a:xfrm>
          <a:prstGeom prst="wedgeRoundRectCallout">
            <a:avLst>
              <a:gd name="adj1" fmla="val -115456"/>
              <a:gd name="adj2" fmla="val 138373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4690029" y="1959755"/>
            <a:ext cx="2250759" cy="554133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7">
            <a:extLst>
              <a:ext uri="{FF2B5EF4-FFF2-40B4-BE49-F238E27FC236}">
                <a16:creationId xmlns:a16="http://schemas.microsoft.com/office/drawing/2014/main" id="{3667F4AF-3CC8-4F66-8B79-BDADD1E38EA4}"/>
              </a:ext>
            </a:extLst>
          </p:cNvPr>
          <p:cNvSpPr/>
          <p:nvPr/>
        </p:nvSpPr>
        <p:spPr>
          <a:xfrm>
            <a:off x="7118964" y="1358900"/>
            <a:ext cx="1894405" cy="600855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002060"/>
                </a:solidFill>
              </a:rPr>
              <a:t>Ajouter commentaires sur obligation saisie adresse perso et pro ?</a:t>
            </a:r>
            <a:endParaRPr lang="fr-FR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5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70869F-EAEB-4CCA-98E5-56B8B7828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295" y="774700"/>
            <a:ext cx="4909409" cy="4368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– rubriques Adresses</a:t>
            </a: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7118965" y="2261593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99" y="1922979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F4539-1FEA-4784-A2F9-A0FB824BF3AF}"/>
              </a:ext>
            </a:extLst>
          </p:cNvPr>
          <p:cNvSpPr/>
          <p:nvPr/>
        </p:nvSpPr>
        <p:spPr>
          <a:xfrm>
            <a:off x="5990820" y="4706648"/>
            <a:ext cx="781484" cy="32255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B09DE7-B24B-4209-8531-F1E4F884F6EC}"/>
              </a:ext>
            </a:extLst>
          </p:cNvPr>
          <p:cNvSpPr/>
          <p:nvPr/>
        </p:nvSpPr>
        <p:spPr>
          <a:xfrm>
            <a:off x="4737099" y="4706648"/>
            <a:ext cx="1161460" cy="32255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01C0BA9F-AE59-492B-BBA5-3444595888E1}"/>
              </a:ext>
            </a:extLst>
          </p:cNvPr>
          <p:cNvSpPr/>
          <p:nvPr/>
        </p:nvSpPr>
        <p:spPr>
          <a:xfrm>
            <a:off x="1625315" y="4192447"/>
            <a:ext cx="2030466" cy="329574"/>
          </a:xfrm>
          <a:prstGeom prst="wedgeRoundRectCallout">
            <a:avLst>
              <a:gd name="adj1" fmla="val 99975"/>
              <a:gd name="adj2" fmla="val 141787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Ajouter une adresse</a:t>
            </a: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430D4362-2280-4491-B7EC-C1D5F55F5A76}"/>
              </a:ext>
            </a:extLst>
          </p:cNvPr>
          <p:cNvSpPr/>
          <p:nvPr/>
        </p:nvSpPr>
        <p:spPr>
          <a:xfrm>
            <a:off x="7558548" y="4192447"/>
            <a:ext cx="1196494" cy="329574"/>
          </a:xfrm>
          <a:prstGeom prst="wedgeRoundRectCallout">
            <a:avLst>
              <a:gd name="adj1" fmla="val -115456"/>
              <a:gd name="adj2" fmla="val 138373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4658041" y="1447800"/>
            <a:ext cx="2250759" cy="596900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06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03CEC6-E035-42C8-B6B0-E142BDAA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384" y="778264"/>
            <a:ext cx="5329131" cy="4365236"/>
          </a:xfrm>
          <a:prstGeom prst="rect">
            <a:avLst/>
          </a:prstGeom>
        </p:spPr>
      </p:pic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7158911" y="1431882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848" y="1075722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F4539-1FEA-4784-A2F9-A0FB824BF3AF}"/>
              </a:ext>
            </a:extLst>
          </p:cNvPr>
          <p:cNvSpPr/>
          <p:nvPr/>
        </p:nvSpPr>
        <p:spPr>
          <a:xfrm>
            <a:off x="4197350" y="4838698"/>
            <a:ext cx="463550" cy="22503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B09DE7-B24B-4209-8531-F1E4F884F6EC}"/>
              </a:ext>
            </a:extLst>
          </p:cNvPr>
          <p:cNvSpPr/>
          <p:nvPr/>
        </p:nvSpPr>
        <p:spPr>
          <a:xfrm>
            <a:off x="3390900" y="4832350"/>
            <a:ext cx="698500" cy="22503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01C0BA9F-AE59-492B-BBA5-3444595888E1}"/>
              </a:ext>
            </a:extLst>
          </p:cNvPr>
          <p:cNvSpPr/>
          <p:nvPr/>
        </p:nvSpPr>
        <p:spPr>
          <a:xfrm>
            <a:off x="130630" y="4181194"/>
            <a:ext cx="2030466" cy="329574"/>
          </a:xfrm>
          <a:prstGeom prst="wedgeRoundRectCallout">
            <a:avLst>
              <a:gd name="adj1" fmla="val 103727"/>
              <a:gd name="adj2" fmla="val 170688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Ajouter un contact</a:t>
            </a: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430D4362-2280-4491-B7EC-C1D5F55F5A76}"/>
              </a:ext>
            </a:extLst>
          </p:cNvPr>
          <p:cNvSpPr/>
          <p:nvPr/>
        </p:nvSpPr>
        <p:spPr>
          <a:xfrm>
            <a:off x="7868258" y="4667563"/>
            <a:ext cx="1196494" cy="329574"/>
          </a:xfrm>
          <a:prstGeom prst="wedgeRoundRectCallout">
            <a:avLst>
              <a:gd name="adj1" fmla="val -317129"/>
              <a:gd name="adj2" fmla="val 49745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3289300" y="1054099"/>
            <a:ext cx="1553176" cy="2531077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– rubrique Contacts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F39256-441D-4422-8CED-EA4B28B74B52}"/>
              </a:ext>
            </a:extLst>
          </p:cNvPr>
          <p:cNvSpPr/>
          <p:nvPr/>
        </p:nvSpPr>
        <p:spPr>
          <a:xfrm>
            <a:off x="4334615" y="3683000"/>
            <a:ext cx="2628900" cy="1155698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FDFA54F4-96C3-4C2A-882E-5B8681B61880}"/>
              </a:ext>
            </a:extLst>
          </p:cNvPr>
          <p:cNvSpPr/>
          <p:nvPr/>
        </p:nvSpPr>
        <p:spPr>
          <a:xfrm>
            <a:off x="7170345" y="2849647"/>
            <a:ext cx="1894407" cy="833353"/>
          </a:xfrm>
          <a:prstGeom prst="wedgeRoundRectCallout">
            <a:avLst>
              <a:gd name="adj1" fmla="val -60822"/>
              <a:gd name="adj2" fmla="val 119848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rgbClr val="004680"/>
                </a:solidFill>
              </a:rPr>
              <a:t>Acceptation du partage des données personnelles</a:t>
            </a:r>
            <a:endParaRPr lang="fr-FR" sz="1200" dirty="0">
              <a:solidFill>
                <a:srgbClr val="0046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7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E0E9CD4-95D2-45C4-BA57-DEE410DCD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712" y="711601"/>
            <a:ext cx="5716970" cy="4258489"/>
          </a:xfrm>
          <a:prstGeom prst="rect">
            <a:avLst/>
          </a:prstGeom>
        </p:spPr>
      </p:pic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7071607" y="1701800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111" y="1262579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F4539-1FEA-4784-A2F9-A0FB824BF3AF}"/>
              </a:ext>
            </a:extLst>
          </p:cNvPr>
          <p:cNvSpPr/>
          <p:nvPr/>
        </p:nvSpPr>
        <p:spPr>
          <a:xfrm>
            <a:off x="5198649" y="4512995"/>
            <a:ext cx="698500" cy="22503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B09DE7-B24B-4209-8531-F1E4F884F6EC}"/>
              </a:ext>
            </a:extLst>
          </p:cNvPr>
          <p:cNvSpPr/>
          <p:nvPr/>
        </p:nvSpPr>
        <p:spPr>
          <a:xfrm>
            <a:off x="4149773" y="4512995"/>
            <a:ext cx="933943" cy="22503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01C0BA9F-AE59-492B-BBA5-3444595888E1}"/>
              </a:ext>
            </a:extLst>
          </p:cNvPr>
          <p:cNvSpPr/>
          <p:nvPr/>
        </p:nvSpPr>
        <p:spPr>
          <a:xfrm>
            <a:off x="0" y="3515628"/>
            <a:ext cx="2030466" cy="834136"/>
          </a:xfrm>
          <a:prstGeom prst="wedgeRoundRectCallout">
            <a:avLst>
              <a:gd name="adj1" fmla="val 151889"/>
              <a:gd name="adj2" fmla="val 80548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Ajouter une carte de fidélité </a:t>
            </a:r>
            <a:r>
              <a:rPr lang="fr-FR" sz="1200" b="1" dirty="0">
                <a:solidFill>
                  <a:schemeClr val="accent2"/>
                </a:solidFill>
                <a:sym typeface="Wingdings" pitchFamily="2" charset="2"/>
              </a:rPr>
              <a:t>et/ou </a:t>
            </a:r>
            <a:br>
              <a:rPr lang="fr-FR" sz="1200" b="1" dirty="0">
                <a:solidFill>
                  <a:schemeClr val="accent2"/>
                </a:solidFill>
                <a:sym typeface="Wingdings" pitchFamily="2" charset="2"/>
              </a:rPr>
            </a:br>
            <a:r>
              <a:rPr lang="fr-FR" sz="1200" b="1" dirty="0">
                <a:solidFill>
                  <a:schemeClr val="accent2"/>
                </a:solidFill>
                <a:sym typeface="Wingdings" pitchFamily="2" charset="2"/>
              </a:rPr>
              <a:t>une carte de réduction par type de service</a:t>
            </a:r>
            <a:endParaRPr lang="fr-FR" sz="1200" b="1" i="1" dirty="0">
              <a:solidFill>
                <a:schemeClr val="accent2"/>
              </a:solidFill>
            </a:endParaRP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430D4362-2280-4491-B7EC-C1D5F55F5A76}"/>
              </a:ext>
            </a:extLst>
          </p:cNvPr>
          <p:cNvSpPr/>
          <p:nvPr/>
        </p:nvSpPr>
        <p:spPr>
          <a:xfrm>
            <a:off x="7816876" y="3851620"/>
            <a:ext cx="1196494" cy="329574"/>
          </a:xfrm>
          <a:prstGeom prst="wedgeRoundRectCallout">
            <a:avLst>
              <a:gd name="adj1" fmla="val -210985"/>
              <a:gd name="adj2" fmla="val 184615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3949701" y="1130300"/>
            <a:ext cx="2278446" cy="2095500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- Cartes de réduction / Fidélité </a:t>
            </a:r>
          </a:p>
        </p:txBody>
      </p:sp>
    </p:spTree>
    <p:extLst>
      <p:ext uri="{BB962C8B-B14F-4D97-AF65-F5344CB8AC3E}">
        <p14:creationId xmlns:p14="http://schemas.microsoft.com/office/powerpoint/2010/main" val="70806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B52BE2-E042-4702-83B7-C68289BF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36" y="775298"/>
            <a:ext cx="5045278" cy="4342611"/>
          </a:xfrm>
          <a:prstGeom prst="rect">
            <a:avLst/>
          </a:prstGeom>
        </p:spPr>
      </p:pic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7071607" y="1701800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390" y="1358900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F4539-1FEA-4784-A2F9-A0FB824BF3AF}"/>
              </a:ext>
            </a:extLst>
          </p:cNvPr>
          <p:cNvSpPr/>
          <p:nvPr/>
        </p:nvSpPr>
        <p:spPr>
          <a:xfrm>
            <a:off x="5402420" y="4725330"/>
            <a:ext cx="591980" cy="21326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B09DE7-B24B-4209-8531-F1E4F884F6EC}"/>
              </a:ext>
            </a:extLst>
          </p:cNvPr>
          <p:cNvSpPr/>
          <p:nvPr/>
        </p:nvSpPr>
        <p:spPr>
          <a:xfrm>
            <a:off x="4378373" y="4725331"/>
            <a:ext cx="933943" cy="22503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01C0BA9F-AE59-492B-BBA5-3444595888E1}"/>
              </a:ext>
            </a:extLst>
          </p:cNvPr>
          <p:cNvSpPr/>
          <p:nvPr/>
        </p:nvSpPr>
        <p:spPr>
          <a:xfrm>
            <a:off x="0" y="3515628"/>
            <a:ext cx="2030466" cy="834136"/>
          </a:xfrm>
          <a:prstGeom prst="wedgeRoundRectCallout">
            <a:avLst>
              <a:gd name="adj1" fmla="val 164398"/>
              <a:gd name="adj2" fmla="val 107954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Ajouter une carte de fidélité </a:t>
            </a:r>
            <a:r>
              <a:rPr lang="fr-FR" sz="1200" b="1" dirty="0">
                <a:solidFill>
                  <a:schemeClr val="accent2"/>
                </a:solidFill>
                <a:sym typeface="Wingdings" pitchFamily="2" charset="2"/>
              </a:rPr>
              <a:t>et/ou </a:t>
            </a:r>
            <a:br>
              <a:rPr lang="fr-FR" sz="1200" b="1" dirty="0">
                <a:solidFill>
                  <a:schemeClr val="accent2"/>
                </a:solidFill>
                <a:sym typeface="Wingdings" pitchFamily="2" charset="2"/>
              </a:rPr>
            </a:br>
            <a:r>
              <a:rPr lang="fr-FR" sz="1200" b="1" dirty="0">
                <a:solidFill>
                  <a:schemeClr val="accent2"/>
                </a:solidFill>
                <a:sym typeface="Wingdings" pitchFamily="2" charset="2"/>
              </a:rPr>
              <a:t>une carte de réduction par type de service</a:t>
            </a:r>
            <a:endParaRPr lang="fr-FR" sz="1200" b="1" i="1" dirty="0">
              <a:solidFill>
                <a:schemeClr val="accent2"/>
              </a:solidFill>
            </a:endParaRP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430D4362-2280-4491-B7EC-C1D5F55F5A76}"/>
              </a:ext>
            </a:extLst>
          </p:cNvPr>
          <p:cNvSpPr/>
          <p:nvPr/>
        </p:nvSpPr>
        <p:spPr>
          <a:xfrm>
            <a:off x="7816876" y="3851620"/>
            <a:ext cx="1196494" cy="329574"/>
          </a:xfrm>
          <a:prstGeom prst="wedgeRoundRectCallout">
            <a:avLst>
              <a:gd name="adj1" fmla="val -201432"/>
              <a:gd name="adj2" fmla="val 257831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4244087" y="1602341"/>
            <a:ext cx="2136459" cy="2719748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– Programme de fidélité Avion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926309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B89415-3790-4E7E-B21F-0349C5DF7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208" y="821411"/>
            <a:ext cx="4211071" cy="4337879"/>
          </a:xfrm>
          <a:prstGeom prst="rect">
            <a:avLst/>
          </a:prstGeom>
        </p:spPr>
      </p:pic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4B2C3B97-73BB-4C74-B58B-C3734B8EAEFC}"/>
              </a:ext>
            </a:extLst>
          </p:cNvPr>
          <p:cNvSpPr/>
          <p:nvPr/>
        </p:nvSpPr>
        <p:spPr>
          <a:xfrm>
            <a:off x="406400" y="3339615"/>
            <a:ext cx="1624066" cy="996964"/>
          </a:xfrm>
          <a:prstGeom prst="wedgeRoundRectCallout">
            <a:avLst>
              <a:gd name="adj1" fmla="val 96592"/>
              <a:gd name="adj2" fmla="val -83162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7071607" y="1701800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859" y="1340815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01C0BA9F-AE59-492B-BBA5-3444595888E1}"/>
              </a:ext>
            </a:extLst>
          </p:cNvPr>
          <p:cNvSpPr/>
          <p:nvPr/>
        </p:nvSpPr>
        <p:spPr>
          <a:xfrm>
            <a:off x="406400" y="3352800"/>
            <a:ext cx="1624066" cy="996964"/>
          </a:xfrm>
          <a:prstGeom prst="wedgeRoundRectCallout">
            <a:avLst>
              <a:gd name="adj1" fmla="val 95443"/>
              <a:gd name="adj2" fmla="val -163650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Ces triangles vous alertent sur la fin de validité d’une carte ou d’un document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4279900" y="1168400"/>
            <a:ext cx="1993900" cy="2590800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– Programme de fidélité Avion</a:t>
            </a:r>
            <a:r>
              <a:rPr lang="fr-FR" b="0" dirty="0"/>
              <a:t> 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5535D7F-E5B0-4C49-9625-C4B430D9EB17}"/>
              </a:ext>
            </a:extLst>
          </p:cNvPr>
          <p:cNvSpPr/>
          <p:nvPr/>
        </p:nvSpPr>
        <p:spPr>
          <a:xfrm>
            <a:off x="7123048" y="3053853"/>
            <a:ext cx="1238090" cy="487307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  <a:defRPr/>
            </a:pPr>
            <a:r>
              <a:rPr lang="fr-FR" sz="1300" b="1">
                <a:solidFill>
                  <a:schemeClr val="accent2"/>
                </a:solidFill>
                <a:sym typeface="Wingdings" pitchFamily="2" charset="2"/>
              </a:rPr>
              <a:t>Type de carte de fidélité</a:t>
            </a:r>
            <a:endParaRPr lang="fr-FR" sz="1300" b="1" i="1">
              <a:solidFill>
                <a:schemeClr val="accent2"/>
              </a:solidFill>
            </a:endParaRPr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213" y="2602865"/>
            <a:ext cx="364344" cy="387485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F122BE3D-B9EF-40B0-A215-4825F7AF993B}"/>
              </a:ext>
            </a:extLst>
          </p:cNvPr>
          <p:cNvSpPr/>
          <p:nvPr/>
        </p:nvSpPr>
        <p:spPr>
          <a:xfrm>
            <a:off x="2823903" y="1984709"/>
            <a:ext cx="284368" cy="315748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F13716-BB17-4A00-A6AA-18211B042EA8}"/>
              </a:ext>
            </a:extLst>
          </p:cNvPr>
          <p:cNvSpPr/>
          <p:nvPr/>
        </p:nvSpPr>
        <p:spPr>
          <a:xfrm>
            <a:off x="2834119" y="2832476"/>
            <a:ext cx="284368" cy="315748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05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CA48C5-1B4B-4CAA-8E5D-B63593B0B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809428"/>
            <a:ext cx="4378364" cy="4351436"/>
          </a:xfrm>
          <a:prstGeom prst="rect">
            <a:avLst/>
          </a:prstGeom>
        </p:spPr>
      </p:pic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7071607" y="1701800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13" y="1239469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872679" y="1124320"/>
            <a:ext cx="2362200" cy="3053980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– Programme de fidélité Train</a:t>
            </a:r>
            <a:r>
              <a:rPr lang="fr-FR" b="0" dirty="0"/>
              <a:t> 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5535D7F-E5B0-4C49-9625-C4B430D9EB17}"/>
              </a:ext>
            </a:extLst>
          </p:cNvPr>
          <p:cNvSpPr/>
          <p:nvPr/>
        </p:nvSpPr>
        <p:spPr>
          <a:xfrm>
            <a:off x="5726270" y="3115474"/>
            <a:ext cx="2731930" cy="487307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Choix du support  (Abonnement ou fidélité ) et du fournisseur</a:t>
            </a:r>
            <a:endParaRPr lang="fr-FR" sz="1300" b="1" i="1" dirty="0">
              <a:solidFill>
                <a:schemeClr val="accent2"/>
              </a:solidFill>
            </a:endParaRPr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435" y="2553422"/>
            <a:ext cx="364344" cy="3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72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9EEAC8-E8E7-4735-8272-B012E986D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9" y="807574"/>
            <a:ext cx="7329282" cy="4227121"/>
          </a:xfrm>
          <a:prstGeom prst="rect">
            <a:avLst/>
          </a:prstGeom>
        </p:spPr>
      </p:pic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7249595" y="2302655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61" y="2026506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561399" y="1168400"/>
            <a:ext cx="2225761" cy="3403600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profil utilisateur – Programme de fidélité Hôtel</a:t>
            </a:r>
            <a:r>
              <a:rPr lang="fr-FR" b="0" dirty="0"/>
              <a:t> 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5535D7F-E5B0-4C49-9625-C4B430D9EB17}"/>
              </a:ext>
            </a:extLst>
          </p:cNvPr>
          <p:cNvSpPr/>
          <p:nvPr/>
        </p:nvSpPr>
        <p:spPr>
          <a:xfrm>
            <a:off x="5726270" y="3098802"/>
            <a:ext cx="2731930" cy="6858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Pour l'hôtel : 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Carte de fidélité </a:t>
            </a:r>
            <a:b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</a:b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N° et date d'expiration</a:t>
            </a:r>
            <a:endParaRPr lang="fr-FR" sz="1300" b="1" i="1" dirty="0">
              <a:solidFill>
                <a:schemeClr val="accent2"/>
              </a:solidFill>
            </a:endParaRPr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574" y="2533650"/>
            <a:ext cx="364344" cy="3874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6447810" y="4125554"/>
            <a:ext cx="1196494" cy="329574"/>
          </a:xfrm>
          <a:prstGeom prst="wedgeRoundRectCallout">
            <a:avLst>
              <a:gd name="adj1" fmla="val -219476"/>
              <a:gd name="adj2" fmla="val 134520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7902B-64DF-4468-8B83-BC750DFA795C}"/>
              </a:ext>
            </a:extLst>
          </p:cNvPr>
          <p:cNvSpPr/>
          <p:nvPr/>
        </p:nvSpPr>
        <p:spPr>
          <a:xfrm>
            <a:off x="3724099" y="4611031"/>
            <a:ext cx="670102" cy="22503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69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 action="ppaction://hlinksldjump"/>
            <a:extLst>
              <a:ext uri="{FF2B5EF4-FFF2-40B4-BE49-F238E27FC236}">
                <a16:creationId xmlns:a16="http://schemas.microsoft.com/office/drawing/2014/main" id="{35D84E72-F380-4C32-B045-F1C6E2DEA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6" y="818297"/>
            <a:ext cx="2137684" cy="196769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EA8AED2-AE31-4D61-B08C-CD18E12CA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003" y="818297"/>
            <a:ext cx="2221458" cy="1969732"/>
          </a:xfrm>
          <a:prstGeom prst="rect">
            <a:avLst/>
          </a:prstGeom>
        </p:spPr>
      </p:pic>
      <p:pic>
        <p:nvPicPr>
          <p:cNvPr id="4" name="Image 3">
            <a:hlinkClick r:id="rId5" action="ppaction://hlinksldjump"/>
            <a:extLst>
              <a:ext uri="{FF2B5EF4-FFF2-40B4-BE49-F238E27FC236}">
                <a16:creationId xmlns:a16="http://schemas.microsoft.com/office/drawing/2014/main" id="{578D92BF-2657-42B6-9A2F-94A9888D9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818297"/>
            <a:ext cx="2221458" cy="1969731"/>
          </a:xfrm>
          <a:prstGeom prst="rect">
            <a:avLst/>
          </a:prstGeom>
        </p:spPr>
      </p:pic>
      <p:pic>
        <p:nvPicPr>
          <p:cNvPr id="6" name="Image 5">
            <a:hlinkClick r:id="rId7" action="ppaction://hlinksldjump"/>
            <a:extLst>
              <a:ext uri="{FF2B5EF4-FFF2-40B4-BE49-F238E27FC236}">
                <a16:creationId xmlns:a16="http://schemas.microsoft.com/office/drawing/2014/main" id="{064B8C9D-E0BA-64F3-E72F-6E6E6A3C0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904144"/>
            <a:ext cx="2230902" cy="1969731"/>
          </a:xfrm>
          <a:prstGeom prst="rect">
            <a:avLst/>
          </a:prstGeom>
        </p:spPr>
      </p:pic>
      <p:pic>
        <p:nvPicPr>
          <p:cNvPr id="8" name="Image 7">
            <a:hlinkClick r:id="rId9" action="ppaction://hlinksldjump"/>
            <a:extLst>
              <a:ext uri="{FF2B5EF4-FFF2-40B4-BE49-F238E27FC236}">
                <a16:creationId xmlns:a16="http://schemas.microsoft.com/office/drawing/2014/main" id="{099E6CFF-5D0A-36CB-9CD6-9B770E1AA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3997" y="818297"/>
            <a:ext cx="2185279" cy="1967690"/>
          </a:xfrm>
          <a:prstGeom prst="rect">
            <a:avLst/>
          </a:prstGeom>
        </p:spPr>
      </p:pic>
      <p:pic>
        <p:nvPicPr>
          <p:cNvPr id="10" name="Image 9">
            <a:hlinkClick r:id="rId11" action="ppaction://hlinksldjump"/>
            <a:extLst>
              <a:ext uri="{FF2B5EF4-FFF2-40B4-BE49-F238E27FC236}">
                <a16:creationId xmlns:a16="http://schemas.microsoft.com/office/drawing/2014/main" id="{9936DE08-95A2-0390-5613-E5D73F90BA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3997" y="2887078"/>
            <a:ext cx="2185279" cy="1969732"/>
          </a:xfrm>
          <a:prstGeom prst="rect">
            <a:avLst/>
          </a:prstGeom>
        </p:spPr>
      </p:pic>
      <p:pic>
        <p:nvPicPr>
          <p:cNvPr id="12" name="Image 11">
            <a:hlinkClick r:id="rId13" action="ppaction://hlinksldjump"/>
            <a:extLst>
              <a:ext uri="{FF2B5EF4-FFF2-40B4-BE49-F238E27FC236}">
                <a16:creationId xmlns:a16="http://schemas.microsoft.com/office/drawing/2014/main" id="{62FDFF02-27F8-0722-A862-8C5CFD5C50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76" y="2904146"/>
            <a:ext cx="2157706" cy="1952666"/>
          </a:xfrm>
          <a:prstGeom prst="rect">
            <a:avLst/>
          </a:prstGeom>
        </p:spPr>
      </p:pic>
      <p:pic>
        <p:nvPicPr>
          <p:cNvPr id="14" name="Image 13">
            <a:hlinkClick r:id="rId15" action="ppaction://hlinksldjump"/>
            <a:extLst>
              <a:ext uri="{FF2B5EF4-FFF2-40B4-BE49-F238E27FC236}">
                <a16:creationId xmlns:a16="http://schemas.microsoft.com/office/drawing/2014/main" id="{5011B55A-7192-221A-BA6D-E415FC509B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0002" y="2904145"/>
            <a:ext cx="2230901" cy="1952666"/>
          </a:xfrm>
          <a:prstGeom prst="rect">
            <a:avLst/>
          </a:prstGeom>
        </p:spPr>
      </p:pic>
      <p:pic>
        <p:nvPicPr>
          <p:cNvPr id="9" name="Image 8">
            <a:hlinkClick r:id="rId17" action="ppaction://hlinksldjump"/>
            <a:extLst>
              <a:ext uri="{FF2B5EF4-FFF2-40B4-BE49-F238E27FC236}">
                <a16:creationId xmlns:a16="http://schemas.microsoft.com/office/drawing/2014/main" id="{E61A5EDB-E7BE-0E6E-2AF8-3926E9D29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099" y="818297"/>
            <a:ext cx="2221458" cy="19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EC0368-60AD-40A2-804C-6EEBC77F2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" y="849730"/>
            <a:ext cx="5632635" cy="4165600"/>
          </a:xfrm>
          <a:prstGeom prst="rect">
            <a:avLst/>
          </a:prstGeom>
        </p:spPr>
      </p:pic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8DB7854-1F2A-477D-9FD2-1E5794B23125}"/>
              </a:ext>
            </a:extLst>
          </p:cNvPr>
          <p:cNvSpPr/>
          <p:nvPr/>
        </p:nvSpPr>
        <p:spPr>
          <a:xfrm>
            <a:off x="6697101" y="1279649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lscialom\AppData\Local\Microsoft\Windows\Temporary Internet Files\Content.IE5\Q2J81CYC\Attention_niels_epting.svg[1].png">
            <a:extLst>
              <a:ext uri="{FF2B5EF4-FFF2-40B4-BE49-F238E27FC236}">
                <a16:creationId xmlns:a16="http://schemas.microsoft.com/office/drawing/2014/main" id="{67034641-60D4-42B5-B450-3CE9ABE9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05" y="839974"/>
            <a:ext cx="277396" cy="2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414858" y="1225550"/>
            <a:ext cx="3157715" cy="3206218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Programme de fidélité Voiture</a:t>
            </a:r>
            <a:r>
              <a:rPr lang="fr-FR" b="0" dirty="0"/>
              <a:t> 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5535D7F-E5B0-4C49-9625-C4B430D9EB17}"/>
              </a:ext>
            </a:extLst>
          </p:cNvPr>
          <p:cNvSpPr/>
          <p:nvPr/>
        </p:nvSpPr>
        <p:spPr>
          <a:xfrm>
            <a:off x="6278339" y="2516414"/>
            <a:ext cx="2731930" cy="86359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Pour la voiture : 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Carte de fidélité </a:t>
            </a:r>
            <a:b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</a:b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N° et date d'expiration</a:t>
            </a:r>
            <a:endParaRPr lang="fr-FR" sz="1300" b="1" i="1" dirty="0">
              <a:solidFill>
                <a:schemeClr val="accent2"/>
              </a:solidFill>
            </a:endParaRPr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132" y="2082534"/>
            <a:ext cx="364344" cy="3874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6447810" y="4125554"/>
            <a:ext cx="1196494" cy="329574"/>
          </a:xfrm>
          <a:prstGeom prst="wedgeRoundRectCallout">
            <a:avLst>
              <a:gd name="adj1" fmla="val -219476"/>
              <a:gd name="adj2" fmla="val 134520"/>
              <a:gd name="adj3" fmla="val 16667"/>
            </a:avLst>
          </a:prstGeom>
          <a:gradFill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7902B-64DF-4468-8B83-BC750DFA795C}"/>
              </a:ext>
            </a:extLst>
          </p:cNvPr>
          <p:cNvSpPr/>
          <p:nvPr/>
        </p:nvSpPr>
        <p:spPr>
          <a:xfrm>
            <a:off x="3645964" y="4697106"/>
            <a:ext cx="773636" cy="22300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715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F582AB5-BC0B-44CE-9810-BDFFF3C1D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064365"/>
            <a:ext cx="7200900" cy="372130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1979020" y="1448550"/>
            <a:ext cx="1773283" cy="2154463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Préférences hôtels</a:t>
            </a:r>
            <a:endParaRPr lang="fr-FR" b="0" dirty="0"/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5535D7F-E5B0-4C49-9625-C4B430D9EB17}"/>
              </a:ext>
            </a:extLst>
          </p:cNvPr>
          <p:cNvSpPr/>
          <p:nvPr/>
        </p:nvSpPr>
        <p:spPr>
          <a:xfrm>
            <a:off x="6227539" y="1907435"/>
            <a:ext cx="2731930" cy="86359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Indiquer vos hôtels préférés, ils seront mis en avant lors de vos recherches.</a:t>
            </a:r>
            <a:endParaRPr lang="fr-FR" sz="1300" b="1" i="1" dirty="0">
              <a:solidFill>
                <a:schemeClr val="accent2"/>
              </a:solidFill>
            </a:endParaRPr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898" y="1101182"/>
            <a:ext cx="364344" cy="3874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6566733" y="3484356"/>
            <a:ext cx="1196494" cy="329574"/>
          </a:xfrm>
          <a:prstGeom prst="wedgeRoundRectCallout">
            <a:avLst>
              <a:gd name="adj1" fmla="val -378691"/>
              <a:gd name="adj2" fmla="val -281654"/>
              <a:gd name="adj3" fmla="val 16667"/>
            </a:avLst>
          </a:prstGeom>
          <a:gradFill>
            <a:gsLst>
              <a:gs pos="0">
                <a:srgbClr val="009CDE"/>
              </a:gs>
              <a:gs pos="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7902B-64DF-4468-8B83-BC750DFA795C}"/>
              </a:ext>
            </a:extLst>
          </p:cNvPr>
          <p:cNvSpPr/>
          <p:nvPr/>
        </p:nvSpPr>
        <p:spPr>
          <a:xfrm>
            <a:off x="2092025" y="2414281"/>
            <a:ext cx="460675" cy="22300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430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D389E84-EAE0-4641-9137-CB6243B5B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3" y="801913"/>
            <a:ext cx="7352954" cy="324040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3408318" y="1294924"/>
            <a:ext cx="3611882" cy="2359910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Préférences hôtels</a:t>
            </a:r>
            <a:endParaRPr lang="fr-FR" b="0" dirty="0"/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898" y="1101182"/>
            <a:ext cx="364344" cy="3874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7137399" y="1765301"/>
            <a:ext cx="1784183" cy="1447800"/>
          </a:xfrm>
          <a:prstGeom prst="wedgeRoundRectCallout">
            <a:avLst>
              <a:gd name="adj1" fmla="val -143368"/>
              <a:gd name="adj2" fmla="val -48348"/>
              <a:gd name="adj3" fmla="val 16667"/>
            </a:avLst>
          </a:prstGeom>
          <a:gradFill>
            <a:gsLst>
              <a:gs pos="0">
                <a:srgbClr val="009CDE"/>
              </a:gs>
              <a:gs pos="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Pour les grandes métropoles il est plus facile de chercher un hôtel en précisant le lieu. Ex : La Villette, Porte de Versailles,…..</a:t>
            </a:r>
          </a:p>
        </p:txBody>
      </p:sp>
    </p:spTree>
    <p:extLst>
      <p:ext uri="{BB962C8B-B14F-4D97-AF65-F5344CB8AC3E}">
        <p14:creationId xmlns:p14="http://schemas.microsoft.com/office/powerpoint/2010/main" val="2354073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E9B4DB-C1F8-4707-BE56-82A4D4A58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7792"/>
            <a:ext cx="9144000" cy="115064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Carte de paiement</a:t>
            </a:r>
            <a:endParaRPr lang="fr-FR" b="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7734298" y="840673"/>
            <a:ext cx="959397" cy="35436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3F0243-541A-4C69-8A0B-CFFC2EFB3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885" y="1081092"/>
            <a:ext cx="3213056" cy="4062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7F601793-7EAF-447C-A04B-410E00E2A27D}"/>
              </a:ext>
            </a:extLst>
          </p:cNvPr>
          <p:cNvSpPr/>
          <p:nvPr/>
        </p:nvSpPr>
        <p:spPr>
          <a:xfrm>
            <a:off x="495559" y="2887003"/>
            <a:ext cx="2260341" cy="115064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rgbClr val="FF0000"/>
                </a:solidFill>
              </a:rPr>
              <a:t>A compléter en fonction des conditions contractuelles de paiement avec Havas Voyages</a:t>
            </a:r>
            <a:endParaRPr lang="fr-FR" sz="14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3990B745-D95E-4B83-AF08-E6DA8EB01B56}"/>
              </a:ext>
            </a:extLst>
          </p:cNvPr>
          <p:cNvSpPr/>
          <p:nvPr/>
        </p:nvSpPr>
        <p:spPr>
          <a:xfrm>
            <a:off x="7127528" y="3112296"/>
            <a:ext cx="1894405" cy="600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rgbClr val="FF0000"/>
                </a:solidFill>
              </a:rPr>
              <a:t>Attention certaines données sont obligatoires</a:t>
            </a:r>
            <a:endParaRPr lang="fr-FR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85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Carte de paiement</a:t>
            </a:r>
            <a:endParaRPr lang="fr-FR" b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471282-1D5A-4333-A94C-119D5F2F4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" y="887785"/>
            <a:ext cx="4330220" cy="4058376"/>
          </a:xfrm>
          <a:prstGeom prst="rect">
            <a:avLst/>
          </a:prstGeom>
          <a:ln w="28575">
            <a:solidFill>
              <a:srgbClr val="009CDE"/>
            </a:solidFill>
          </a:ln>
        </p:spPr>
      </p:pic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D47FA11D-AB74-4B98-AC05-2056BB1336FB}"/>
              </a:ext>
            </a:extLst>
          </p:cNvPr>
          <p:cNvSpPr/>
          <p:nvPr/>
        </p:nvSpPr>
        <p:spPr>
          <a:xfrm>
            <a:off x="5544098" y="1955092"/>
            <a:ext cx="2060228" cy="616658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Définir les prestations payées par la carte</a:t>
            </a:r>
            <a:endParaRPr lang="fr-FR" sz="1300" b="1" i="1" dirty="0">
              <a:solidFill>
                <a:schemeClr val="accent2"/>
              </a:solidFill>
            </a:endParaRPr>
          </a:p>
        </p:txBody>
      </p:sp>
      <p:sp>
        <p:nvSpPr>
          <p:cNvPr id="14" name="Rectangle à coins arrondis 7">
            <a:extLst>
              <a:ext uri="{FF2B5EF4-FFF2-40B4-BE49-F238E27FC236}">
                <a16:creationId xmlns:a16="http://schemas.microsoft.com/office/drawing/2014/main" id="{3430E37F-82DB-423E-BDAB-37AA760C75A1}"/>
              </a:ext>
            </a:extLst>
          </p:cNvPr>
          <p:cNvSpPr/>
          <p:nvPr/>
        </p:nvSpPr>
        <p:spPr>
          <a:xfrm>
            <a:off x="4460850" y="3445901"/>
            <a:ext cx="4552520" cy="1103915"/>
          </a:xfrm>
          <a:custGeom>
            <a:avLst/>
            <a:gdLst>
              <a:gd name="connsiteX0" fmla="*/ 0 w 2798289"/>
              <a:gd name="connsiteY0" fmla="*/ 168235 h 1009387"/>
              <a:gd name="connsiteX1" fmla="*/ 168235 w 2798289"/>
              <a:gd name="connsiteY1" fmla="*/ 0 h 1009387"/>
              <a:gd name="connsiteX2" fmla="*/ 2630054 w 2798289"/>
              <a:gd name="connsiteY2" fmla="*/ 0 h 1009387"/>
              <a:gd name="connsiteX3" fmla="*/ 2798289 w 2798289"/>
              <a:gd name="connsiteY3" fmla="*/ 168235 h 1009387"/>
              <a:gd name="connsiteX4" fmla="*/ 2798289 w 2798289"/>
              <a:gd name="connsiteY4" fmla="*/ 841152 h 1009387"/>
              <a:gd name="connsiteX5" fmla="*/ 2630054 w 2798289"/>
              <a:gd name="connsiteY5" fmla="*/ 1009387 h 1009387"/>
              <a:gd name="connsiteX6" fmla="*/ 168235 w 2798289"/>
              <a:gd name="connsiteY6" fmla="*/ 1009387 h 1009387"/>
              <a:gd name="connsiteX7" fmla="*/ 0 w 2798289"/>
              <a:gd name="connsiteY7" fmla="*/ 841152 h 1009387"/>
              <a:gd name="connsiteX8" fmla="*/ 0 w 2798289"/>
              <a:gd name="connsiteY8" fmla="*/ 168235 h 1009387"/>
              <a:gd name="connsiteX0" fmla="*/ 1828800 w 4627089"/>
              <a:gd name="connsiteY0" fmla="*/ 168235 h 1337534"/>
              <a:gd name="connsiteX1" fmla="*/ 1997035 w 4627089"/>
              <a:gd name="connsiteY1" fmla="*/ 0 h 1337534"/>
              <a:gd name="connsiteX2" fmla="*/ 4458854 w 4627089"/>
              <a:gd name="connsiteY2" fmla="*/ 0 h 1337534"/>
              <a:gd name="connsiteX3" fmla="*/ 4627089 w 4627089"/>
              <a:gd name="connsiteY3" fmla="*/ 168235 h 1337534"/>
              <a:gd name="connsiteX4" fmla="*/ 4627089 w 4627089"/>
              <a:gd name="connsiteY4" fmla="*/ 841152 h 1337534"/>
              <a:gd name="connsiteX5" fmla="*/ 4458854 w 4627089"/>
              <a:gd name="connsiteY5" fmla="*/ 1009387 h 1337534"/>
              <a:gd name="connsiteX6" fmla="*/ 1997035 w 4627089"/>
              <a:gd name="connsiteY6" fmla="*/ 1009387 h 1337534"/>
              <a:gd name="connsiteX7" fmla="*/ 0 w 4627089"/>
              <a:gd name="connsiteY7" fmla="*/ 1323752 h 1337534"/>
              <a:gd name="connsiteX8" fmla="*/ 1828800 w 4627089"/>
              <a:gd name="connsiteY8" fmla="*/ 168235 h 1337534"/>
              <a:gd name="connsiteX0" fmla="*/ 1828800 w 4627089"/>
              <a:gd name="connsiteY0" fmla="*/ 168235 h 1337534"/>
              <a:gd name="connsiteX1" fmla="*/ 1997035 w 4627089"/>
              <a:gd name="connsiteY1" fmla="*/ 0 h 1337534"/>
              <a:gd name="connsiteX2" fmla="*/ 4458854 w 4627089"/>
              <a:gd name="connsiteY2" fmla="*/ 0 h 1337534"/>
              <a:gd name="connsiteX3" fmla="*/ 4627089 w 4627089"/>
              <a:gd name="connsiteY3" fmla="*/ 168235 h 1337534"/>
              <a:gd name="connsiteX4" fmla="*/ 4627089 w 4627089"/>
              <a:gd name="connsiteY4" fmla="*/ 841152 h 1337534"/>
              <a:gd name="connsiteX5" fmla="*/ 4458854 w 4627089"/>
              <a:gd name="connsiteY5" fmla="*/ 1009387 h 1337534"/>
              <a:gd name="connsiteX6" fmla="*/ 1997035 w 4627089"/>
              <a:gd name="connsiteY6" fmla="*/ 1009387 h 1337534"/>
              <a:gd name="connsiteX7" fmla="*/ 0 w 4627089"/>
              <a:gd name="connsiteY7" fmla="*/ 1323752 h 1337534"/>
              <a:gd name="connsiteX8" fmla="*/ 1828800 w 4627089"/>
              <a:gd name="connsiteY8" fmla="*/ 168235 h 1337534"/>
              <a:gd name="connsiteX0" fmla="*/ 1739900 w 4538189"/>
              <a:gd name="connsiteY0" fmla="*/ 168235 h 1411812"/>
              <a:gd name="connsiteX1" fmla="*/ 1908135 w 4538189"/>
              <a:gd name="connsiteY1" fmla="*/ 0 h 1411812"/>
              <a:gd name="connsiteX2" fmla="*/ 4369954 w 4538189"/>
              <a:gd name="connsiteY2" fmla="*/ 0 h 1411812"/>
              <a:gd name="connsiteX3" fmla="*/ 4538189 w 4538189"/>
              <a:gd name="connsiteY3" fmla="*/ 168235 h 1411812"/>
              <a:gd name="connsiteX4" fmla="*/ 4538189 w 4538189"/>
              <a:gd name="connsiteY4" fmla="*/ 841152 h 1411812"/>
              <a:gd name="connsiteX5" fmla="*/ 4369954 w 4538189"/>
              <a:gd name="connsiteY5" fmla="*/ 1009387 h 1411812"/>
              <a:gd name="connsiteX6" fmla="*/ 1908135 w 4538189"/>
              <a:gd name="connsiteY6" fmla="*/ 1009387 h 1411812"/>
              <a:gd name="connsiteX7" fmla="*/ 0 w 4538189"/>
              <a:gd name="connsiteY7" fmla="*/ 1399952 h 1411812"/>
              <a:gd name="connsiteX8" fmla="*/ 1739900 w 4538189"/>
              <a:gd name="connsiteY8" fmla="*/ 168235 h 1411812"/>
              <a:gd name="connsiteX0" fmla="*/ 1739900 w 4552520"/>
              <a:gd name="connsiteY0" fmla="*/ 168235 h 1411812"/>
              <a:gd name="connsiteX1" fmla="*/ 1908135 w 4552520"/>
              <a:gd name="connsiteY1" fmla="*/ 0 h 1411812"/>
              <a:gd name="connsiteX2" fmla="*/ 4369954 w 4552520"/>
              <a:gd name="connsiteY2" fmla="*/ 0 h 1411812"/>
              <a:gd name="connsiteX3" fmla="*/ 4538189 w 4552520"/>
              <a:gd name="connsiteY3" fmla="*/ 168235 h 1411812"/>
              <a:gd name="connsiteX4" fmla="*/ 4538189 w 4552520"/>
              <a:gd name="connsiteY4" fmla="*/ 841152 h 1411812"/>
              <a:gd name="connsiteX5" fmla="*/ 4496954 w 4552520"/>
              <a:gd name="connsiteY5" fmla="*/ 1368315 h 1411812"/>
              <a:gd name="connsiteX6" fmla="*/ 1908135 w 4552520"/>
              <a:gd name="connsiteY6" fmla="*/ 1009387 h 1411812"/>
              <a:gd name="connsiteX7" fmla="*/ 0 w 4552520"/>
              <a:gd name="connsiteY7" fmla="*/ 1399952 h 1411812"/>
              <a:gd name="connsiteX8" fmla="*/ 1739900 w 4552520"/>
              <a:gd name="connsiteY8" fmla="*/ 168235 h 1411812"/>
              <a:gd name="connsiteX0" fmla="*/ 1739900 w 4552520"/>
              <a:gd name="connsiteY0" fmla="*/ 168235 h 1434385"/>
              <a:gd name="connsiteX1" fmla="*/ 1908135 w 4552520"/>
              <a:gd name="connsiteY1" fmla="*/ 0 h 1434385"/>
              <a:gd name="connsiteX2" fmla="*/ 4369954 w 4552520"/>
              <a:gd name="connsiteY2" fmla="*/ 0 h 1434385"/>
              <a:gd name="connsiteX3" fmla="*/ 4538189 w 4552520"/>
              <a:gd name="connsiteY3" fmla="*/ 168235 h 1434385"/>
              <a:gd name="connsiteX4" fmla="*/ 4538189 w 4552520"/>
              <a:gd name="connsiteY4" fmla="*/ 841152 h 1434385"/>
              <a:gd name="connsiteX5" fmla="*/ 4496954 w 4552520"/>
              <a:gd name="connsiteY5" fmla="*/ 1368315 h 1434385"/>
              <a:gd name="connsiteX6" fmla="*/ 1933535 w 4552520"/>
              <a:gd name="connsiteY6" fmla="*/ 1368315 h 1434385"/>
              <a:gd name="connsiteX7" fmla="*/ 0 w 4552520"/>
              <a:gd name="connsiteY7" fmla="*/ 1399952 h 1434385"/>
              <a:gd name="connsiteX8" fmla="*/ 1739900 w 4552520"/>
              <a:gd name="connsiteY8" fmla="*/ 168235 h 1434385"/>
              <a:gd name="connsiteX0" fmla="*/ 1689100 w 4552520"/>
              <a:gd name="connsiteY0" fmla="*/ 988640 h 1434385"/>
              <a:gd name="connsiteX1" fmla="*/ 1908135 w 4552520"/>
              <a:gd name="connsiteY1" fmla="*/ 0 h 1434385"/>
              <a:gd name="connsiteX2" fmla="*/ 4369954 w 4552520"/>
              <a:gd name="connsiteY2" fmla="*/ 0 h 1434385"/>
              <a:gd name="connsiteX3" fmla="*/ 4538189 w 4552520"/>
              <a:gd name="connsiteY3" fmla="*/ 168235 h 1434385"/>
              <a:gd name="connsiteX4" fmla="*/ 4538189 w 4552520"/>
              <a:gd name="connsiteY4" fmla="*/ 841152 h 1434385"/>
              <a:gd name="connsiteX5" fmla="*/ 4496954 w 4552520"/>
              <a:gd name="connsiteY5" fmla="*/ 1368315 h 1434385"/>
              <a:gd name="connsiteX6" fmla="*/ 1933535 w 4552520"/>
              <a:gd name="connsiteY6" fmla="*/ 1368315 h 1434385"/>
              <a:gd name="connsiteX7" fmla="*/ 0 w 4552520"/>
              <a:gd name="connsiteY7" fmla="*/ 1399952 h 1434385"/>
              <a:gd name="connsiteX8" fmla="*/ 1689100 w 4552520"/>
              <a:gd name="connsiteY8" fmla="*/ 988640 h 1434385"/>
              <a:gd name="connsiteX0" fmla="*/ 1689100 w 4552520"/>
              <a:gd name="connsiteY0" fmla="*/ 1005732 h 1451477"/>
              <a:gd name="connsiteX1" fmla="*/ 587335 w 4552520"/>
              <a:gd name="connsiteY1" fmla="*/ 0 h 1451477"/>
              <a:gd name="connsiteX2" fmla="*/ 4369954 w 4552520"/>
              <a:gd name="connsiteY2" fmla="*/ 17092 h 1451477"/>
              <a:gd name="connsiteX3" fmla="*/ 4538189 w 4552520"/>
              <a:gd name="connsiteY3" fmla="*/ 185327 h 1451477"/>
              <a:gd name="connsiteX4" fmla="*/ 4538189 w 4552520"/>
              <a:gd name="connsiteY4" fmla="*/ 858244 h 1451477"/>
              <a:gd name="connsiteX5" fmla="*/ 4496954 w 4552520"/>
              <a:gd name="connsiteY5" fmla="*/ 1385407 h 1451477"/>
              <a:gd name="connsiteX6" fmla="*/ 1933535 w 4552520"/>
              <a:gd name="connsiteY6" fmla="*/ 1385407 h 1451477"/>
              <a:gd name="connsiteX7" fmla="*/ 0 w 4552520"/>
              <a:gd name="connsiteY7" fmla="*/ 1417044 h 1451477"/>
              <a:gd name="connsiteX8" fmla="*/ 1689100 w 4552520"/>
              <a:gd name="connsiteY8" fmla="*/ 1005732 h 1451477"/>
              <a:gd name="connsiteX0" fmla="*/ 76200 w 4552520"/>
              <a:gd name="connsiteY0" fmla="*/ 1313385 h 1451477"/>
              <a:gd name="connsiteX1" fmla="*/ 587335 w 4552520"/>
              <a:gd name="connsiteY1" fmla="*/ 0 h 1451477"/>
              <a:gd name="connsiteX2" fmla="*/ 4369954 w 4552520"/>
              <a:gd name="connsiteY2" fmla="*/ 17092 h 1451477"/>
              <a:gd name="connsiteX3" fmla="*/ 4538189 w 4552520"/>
              <a:gd name="connsiteY3" fmla="*/ 185327 h 1451477"/>
              <a:gd name="connsiteX4" fmla="*/ 4538189 w 4552520"/>
              <a:gd name="connsiteY4" fmla="*/ 858244 h 1451477"/>
              <a:gd name="connsiteX5" fmla="*/ 4496954 w 4552520"/>
              <a:gd name="connsiteY5" fmla="*/ 1385407 h 1451477"/>
              <a:gd name="connsiteX6" fmla="*/ 1933535 w 4552520"/>
              <a:gd name="connsiteY6" fmla="*/ 1385407 h 1451477"/>
              <a:gd name="connsiteX7" fmla="*/ 0 w 4552520"/>
              <a:gd name="connsiteY7" fmla="*/ 1417044 h 1451477"/>
              <a:gd name="connsiteX8" fmla="*/ 76200 w 4552520"/>
              <a:gd name="connsiteY8" fmla="*/ 1313385 h 1451477"/>
              <a:gd name="connsiteX0" fmla="*/ 76200 w 4552520"/>
              <a:gd name="connsiteY0" fmla="*/ 1347569 h 1485661"/>
              <a:gd name="connsiteX1" fmla="*/ 625435 w 4552520"/>
              <a:gd name="connsiteY1" fmla="*/ 0 h 1485661"/>
              <a:gd name="connsiteX2" fmla="*/ 4369954 w 4552520"/>
              <a:gd name="connsiteY2" fmla="*/ 51276 h 1485661"/>
              <a:gd name="connsiteX3" fmla="*/ 4538189 w 4552520"/>
              <a:gd name="connsiteY3" fmla="*/ 219511 h 1485661"/>
              <a:gd name="connsiteX4" fmla="*/ 4538189 w 4552520"/>
              <a:gd name="connsiteY4" fmla="*/ 892428 h 1485661"/>
              <a:gd name="connsiteX5" fmla="*/ 4496954 w 4552520"/>
              <a:gd name="connsiteY5" fmla="*/ 1419591 h 1485661"/>
              <a:gd name="connsiteX6" fmla="*/ 1933535 w 4552520"/>
              <a:gd name="connsiteY6" fmla="*/ 1419591 h 1485661"/>
              <a:gd name="connsiteX7" fmla="*/ 0 w 4552520"/>
              <a:gd name="connsiteY7" fmla="*/ 1451228 h 1485661"/>
              <a:gd name="connsiteX8" fmla="*/ 76200 w 4552520"/>
              <a:gd name="connsiteY8" fmla="*/ 1347569 h 1485661"/>
              <a:gd name="connsiteX0" fmla="*/ 596900 w 4552520"/>
              <a:gd name="connsiteY0" fmla="*/ 1245018 h 1485661"/>
              <a:gd name="connsiteX1" fmla="*/ 625435 w 4552520"/>
              <a:gd name="connsiteY1" fmla="*/ 0 h 1485661"/>
              <a:gd name="connsiteX2" fmla="*/ 4369954 w 4552520"/>
              <a:gd name="connsiteY2" fmla="*/ 51276 h 1485661"/>
              <a:gd name="connsiteX3" fmla="*/ 4538189 w 4552520"/>
              <a:gd name="connsiteY3" fmla="*/ 219511 h 1485661"/>
              <a:gd name="connsiteX4" fmla="*/ 4538189 w 4552520"/>
              <a:gd name="connsiteY4" fmla="*/ 892428 h 1485661"/>
              <a:gd name="connsiteX5" fmla="*/ 4496954 w 4552520"/>
              <a:gd name="connsiteY5" fmla="*/ 1419591 h 1485661"/>
              <a:gd name="connsiteX6" fmla="*/ 1933535 w 4552520"/>
              <a:gd name="connsiteY6" fmla="*/ 1419591 h 1485661"/>
              <a:gd name="connsiteX7" fmla="*/ 0 w 4552520"/>
              <a:gd name="connsiteY7" fmla="*/ 1451228 h 1485661"/>
              <a:gd name="connsiteX8" fmla="*/ 596900 w 4552520"/>
              <a:gd name="connsiteY8" fmla="*/ 1245018 h 148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2520" h="1485661">
                <a:moveTo>
                  <a:pt x="596900" y="1245018"/>
                </a:moveTo>
                <a:cubicBezTo>
                  <a:pt x="596900" y="1152104"/>
                  <a:pt x="532521" y="0"/>
                  <a:pt x="625435" y="0"/>
                </a:cubicBezTo>
                <a:lnTo>
                  <a:pt x="4369954" y="51276"/>
                </a:lnTo>
                <a:cubicBezTo>
                  <a:pt x="4462868" y="51276"/>
                  <a:pt x="4538189" y="126597"/>
                  <a:pt x="4538189" y="219511"/>
                </a:cubicBezTo>
                <a:lnTo>
                  <a:pt x="4538189" y="892428"/>
                </a:lnTo>
                <a:cubicBezTo>
                  <a:pt x="4538189" y="985342"/>
                  <a:pt x="4589868" y="1419591"/>
                  <a:pt x="4496954" y="1419591"/>
                </a:cubicBezTo>
                <a:lnTo>
                  <a:pt x="1933535" y="1419591"/>
                </a:lnTo>
                <a:cubicBezTo>
                  <a:pt x="1840621" y="1419591"/>
                  <a:pt x="0" y="1544142"/>
                  <a:pt x="0" y="1451228"/>
                </a:cubicBezTo>
                <a:cubicBezTo>
                  <a:pt x="114300" y="1328522"/>
                  <a:pt x="596900" y="1469324"/>
                  <a:pt x="596900" y="1245018"/>
                </a:cubicBezTo>
                <a:close/>
              </a:path>
            </a:pathLst>
          </a:cu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Cocher la case « Utilisation par la chargé de voyages 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si les réservations sont effectuées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par le chargé de voyages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 pour lui permettre d’utiliser la carte</a:t>
            </a:r>
            <a:endParaRPr lang="fr-FR" sz="1300" dirty="0">
              <a:solidFill>
                <a:schemeClr val="accent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610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BD6E988-4536-4B93-BDD7-24B773FE9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1" y="734498"/>
            <a:ext cx="6436149" cy="439840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693775" y="1279649"/>
            <a:ext cx="3908849" cy="1348333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Préférences de vol</a:t>
            </a:r>
            <a:r>
              <a:rPr lang="fr-FR" b="0" dirty="0"/>
              <a:t> 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5535D7F-E5B0-4C49-9625-C4B430D9EB17}"/>
              </a:ext>
            </a:extLst>
          </p:cNvPr>
          <p:cNvSpPr/>
          <p:nvPr/>
        </p:nvSpPr>
        <p:spPr>
          <a:xfrm>
            <a:off x="3110070" y="3408841"/>
            <a:ext cx="2731930" cy="86359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Définir vos aéroports préférés :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Ils seront automatiquement repris pour vos requêtes aériennes</a:t>
            </a:r>
            <a:endParaRPr lang="fr-FR" sz="1300" b="1" dirty="0">
              <a:solidFill>
                <a:schemeClr val="accent2"/>
              </a:solidFill>
            </a:endParaRPr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91" y="2824669"/>
            <a:ext cx="364344" cy="3874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7050429" y="2430400"/>
            <a:ext cx="1196494" cy="329574"/>
          </a:xfrm>
          <a:prstGeom prst="wedgeRoundRectCallout">
            <a:avLst>
              <a:gd name="adj1" fmla="val -119186"/>
              <a:gd name="adj2" fmla="val -5569"/>
              <a:gd name="adj3" fmla="val 16667"/>
            </a:avLst>
          </a:prstGeom>
          <a:gradFill flip="none" rotWithShape="1"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7902B-64DF-4468-8B83-BC750DFA795C}"/>
              </a:ext>
            </a:extLst>
          </p:cNvPr>
          <p:cNvSpPr/>
          <p:nvPr/>
        </p:nvSpPr>
        <p:spPr>
          <a:xfrm>
            <a:off x="5448300" y="2301751"/>
            <a:ext cx="787400" cy="28269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7">
            <a:extLst>
              <a:ext uri="{FF2B5EF4-FFF2-40B4-BE49-F238E27FC236}">
                <a16:creationId xmlns:a16="http://schemas.microsoft.com/office/drawing/2014/main" id="{74FC5D61-531B-4552-9D6F-6216E433715A}"/>
              </a:ext>
            </a:extLst>
          </p:cNvPr>
          <p:cNvSpPr/>
          <p:nvPr/>
        </p:nvSpPr>
        <p:spPr>
          <a:xfrm>
            <a:off x="6780423" y="1293875"/>
            <a:ext cx="2221517" cy="86359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1300" b="1" dirty="0">
                <a:solidFill>
                  <a:schemeClr val="accent2"/>
                </a:solidFill>
              </a:rPr>
              <a:t>Vos préférences de siège et/ou de repas peuvent être enregistrées</a:t>
            </a:r>
            <a:endParaRPr lang="fr-FR" sz="1300" b="1" dirty="0">
              <a:solidFill>
                <a:srgbClr val="002060"/>
              </a:solidFill>
            </a:endParaRPr>
          </a:p>
        </p:txBody>
      </p:sp>
      <p:pic>
        <p:nvPicPr>
          <p:cNvPr id="22" name="Image 21" descr="ampoule">
            <a:extLst>
              <a:ext uri="{FF2B5EF4-FFF2-40B4-BE49-F238E27FC236}">
                <a16:creationId xmlns:a16="http://schemas.microsoft.com/office/drawing/2014/main" id="{DA2702A3-4E16-4EBD-81E7-1D75C26A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009" y="843081"/>
            <a:ext cx="364344" cy="3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01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F08E0B-C617-4E80-BADD-A03A5712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370"/>
            <a:ext cx="7073900" cy="433736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489200" y="1218403"/>
            <a:ext cx="4584700" cy="2450738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Préférences de train</a:t>
            </a:r>
            <a:r>
              <a:rPr lang="fr-FR" b="0" dirty="0"/>
              <a:t> 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5535D7F-E5B0-4C49-9625-C4B430D9EB17}"/>
              </a:ext>
            </a:extLst>
          </p:cNvPr>
          <p:cNvSpPr/>
          <p:nvPr/>
        </p:nvSpPr>
        <p:spPr>
          <a:xfrm>
            <a:off x="2656114" y="4178888"/>
            <a:ext cx="3541485" cy="73659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Définir vos gares préférées :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Elles seront automatiquement reprises dans le masque de requêtes</a:t>
            </a:r>
            <a:endParaRPr lang="fr-FR" sz="1300" b="1" dirty="0">
              <a:solidFill>
                <a:schemeClr val="accent2"/>
              </a:solidFill>
            </a:endParaRPr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684" y="3720738"/>
            <a:ext cx="364344" cy="3874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6743995" y="3302096"/>
            <a:ext cx="1196494" cy="329574"/>
          </a:xfrm>
          <a:prstGeom prst="wedgeRoundRectCallout">
            <a:avLst>
              <a:gd name="adj1" fmla="val -119186"/>
              <a:gd name="adj2" fmla="val -5569"/>
              <a:gd name="adj3" fmla="val 16667"/>
            </a:avLst>
          </a:prstGeom>
          <a:gradFill flip="none" rotWithShape="1"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7902B-64DF-4468-8B83-BC750DFA795C}"/>
              </a:ext>
            </a:extLst>
          </p:cNvPr>
          <p:cNvSpPr/>
          <p:nvPr/>
        </p:nvSpPr>
        <p:spPr>
          <a:xfrm>
            <a:off x="5130800" y="3291046"/>
            <a:ext cx="787400" cy="28269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7">
            <a:extLst>
              <a:ext uri="{FF2B5EF4-FFF2-40B4-BE49-F238E27FC236}">
                <a16:creationId xmlns:a16="http://schemas.microsoft.com/office/drawing/2014/main" id="{74FC5D61-531B-4552-9D6F-6216E433715A}"/>
              </a:ext>
            </a:extLst>
          </p:cNvPr>
          <p:cNvSpPr/>
          <p:nvPr/>
        </p:nvSpPr>
        <p:spPr>
          <a:xfrm>
            <a:off x="6794500" y="1947209"/>
            <a:ext cx="2221517" cy="86359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1300" b="1" dirty="0">
                <a:solidFill>
                  <a:schemeClr val="accent2"/>
                </a:solidFill>
              </a:rPr>
              <a:t>Vos préférences de siège et/ou placement peuvent être enregistrées</a:t>
            </a:r>
            <a:endParaRPr lang="fr-FR" sz="1300" b="1" dirty="0">
              <a:solidFill>
                <a:srgbClr val="002060"/>
              </a:solidFill>
            </a:endParaRPr>
          </a:p>
        </p:txBody>
      </p:sp>
      <p:pic>
        <p:nvPicPr>
          <p:cNvPr id="22" name="Image 21" descr="ampoule">
            <a:extLst>
              <a:ext uri="{FF2B5EF4-FFF2-40B4-BE49-F238E27FC236}">
                <a16:creationId xmlns:a16="http://schemas.microsoft.com/office/drawing/2014/main" id="{DA2702A3-4E16-4EBD-81E7-1D75C26A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086" y="1367023"/>
            <a:ext cx="364344" cy="3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37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2856683-DA15-4DDE-99CC-8C53274A0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918"/>
            <a:ext cx="6959305" cy="43598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184695" y="1218403"/>
            <a:ext cx="4609805" cy="3244748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Pièces d’identité</a:t>
            </a:r>
            <a:endParaRPr lang="fr-FR" b="0" dirty="0"/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5535D7F-E5B0-4C49-9625-C4B430D9EB17}"/>
              </a:ext>
            </a:extLst>
          </p:cNvPr>
          <p:cNvSpPr/>
          <p:nvPr/>
        </p:nvSpPr>
        <p:spPr>
          <a:xfrm>
            <a:off x="2063332" y="2325427"/>
            <a:ext cx="1798817" cy="1327245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914400">
              <a:spcBef>
                <a:spcPct val="20000"/>
              </a:spcBef>
              <a:defRPr/>
            </a:pPr>
            <a:r>
              <a:rPr lang="fr-FR" sz="1300" b="1" dirty="0">
                <a:solidFill>
                  <a:schemeClr val="accent2"/>
                </a:solidFill>
                <a:sym typeface="Wingdings" pitchFamily="2" charset="2"/>
              </a:rPr>
              <a:t>Cocher la case « Défaut » pour indiquer que le document sélectionné est à utiliser en priorité</a:t>
            </a:r>
            <a:endParaRPr lang="fr-FR" sz="1300" b="1" dirty="0">
              <a:solidFill>
                <a:schemeClr val="accent2"/>
              </a:solidFill>
            </a:endParaRPr>
          </a:p>
        </p:txBody>
      </p:sp>
      <p:pic>
        <p:nvPicPr>
          <p:cNvPr id="15" name="Image 14" descr="ampoule">
            <a:extLst>
              <a:ext uri="{FF2B5EF4-FFF2-40B4-BE49-F238E27FC236}">
                <a16:creationId xmlns:a16="http://schemas.microsoft.com/office/drawing/2014/main" id="{5027B6CF-7E34-42BE-8C8C-F26C3412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154" y="3707241"/>
            <a:ext cx="364344" cy="3874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5221862" y="4644037"/>
            <a:ext cx="1196494" cy="329574"/>
          </a:xfrm>
          <a:prstGeom prst="wedgeRoundRectCallout">
            <a:avLst>
              <a:gd name="adj1" fmla="val -119186"/>
              <a:gd name="adj2" fmla="val -5569"/>
              <a:gd name="adj3" fmla="val 16667"/>
            </a:avLst>
          </a:prstGeom>
          <a:gradFill flip="none" rotWithShape="1"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7902B-64DF-4468-8B83-BC750DFA795C}"/>
              </a:ext>
            </a:extLst>
          </p:cNvPr>
          <p:cNvSpPr/>
          <p:nvPr/>
        </p:nvSpPr>
        <p:spPr>
          <a:xfrm>
            <a:off x="3605495" y="4637585"/>
            <a:ext cx="787400" cy="28269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7">
            <a:extLst>
              <a:ext uri="{FF2B5EF4-FFF2-40B4-BE49-F238E27FC236}">
                <a16:creationId xmlns:a16="http://schemas.microsoft.com/office/drawing/2014/main" id="{74FC5D61-531B-4552-9D6F-6216E433715A}"/>
              </a:ext>
            </a:extLst>
          </p:cNvPr>
          <p:cNvSpPr/>
          <p:nvPr/>
        </p:nvSpPr>
        <p:spPr>
          <a:xfrm>
            <a:off x="609841" y="4463524"/>
            <a:ext cx="1491773" cy="48636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1300" b="1" dirty="0">
                <a:solidFill>
                  <a:schemeClr val="accent2"/>
                </a:solidFill>
              </a:rPr>
              <a:t>Ajouter un autre document</a:t>
            </a:r>
            <a:endParaRPr lang="fr-FR" sz="1300" b="1" dirty="0">
              <a:solidFill>
                <a:srgbClr val="00206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4DFE80-5D39-49B0-99A2-41F44BBFAEDB}"/>
              </a:ext>
            </a:extLst>
          </p:cNvPr>
          <p:cNvSpPr/>
          <p:nvPr/>
        </p:nvSpPr>
        <p:spPr>
          <a:xfrm>
            <a:off x="2324100" y="3925097"/>
            <a:ext cx="787400" cy="387485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63ABE82-2A10-4136-98CD-B5EAD3C6D1E0}"/>
              </a:ext>
            </a:extLst>
          </p:cNvPr>
          <p:cNvGrpSpPr/>
          <p:nvPr/>
        </p:nvGrpSpPr>
        <p:grpSpPr>
          <a:xfrm>
            <a:off x="7080668" y="2326671"/>
            <a:ext cx="1813986" cy="765847"/>
            <a:chOff x="2090401" y="4255449"/>
            <a:chExt cx="2085296" cy="1090880"/>
          </a:xfrm>
        </p:grpSpPr>
        <p:sp>
          <p:nvSpPr>
            <p:cNvPr id="17" name="Rectangle à coins arrondis 7">
              <a:extLst>
                <a:ext uri="{FF2B5EF4-FFF2-40B4-BE49-F238E27FC236}">
                  <a16:creationId xmlns:a16="http://schemas.microsoft.com/office/drawing/2014/main" id="{43A91758-77D9-4E8B-9F5A-7A4D77F8DE68}"/>
                </a:ext>
              </a:extLst>
            </p:cNvPr>
            <p:cNvSpPr/>
            <p:nvPr/>
          </p:nvSpPr>
          <p:spPr>
            <a:xfrm>
              <a:off x="2199553" y="4459460"/>
              <a:ext cx="1976144" cy="886869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>
                  <a:solidFill>
                    <a:srgbClr val="FF0000"/>
                  </a:solidFill>
                </a:rPr>
                <a:t>Attention certaines données sont obligatoires</a:t>
              </a:r>
              <a:endParaRPr lang="fr-FR" sz="1300">
                <a:solidFill>
                  <a:srgbClr val="FF0000"/>
                </a:solidFill>
              </a:endParaRPr>
            </a:p>
          </p:txBody>
        </p:sp>
        <p:pic>
          <p:nvPicPr>
            <p:cNvPr id="18" name="Picture 2" descr="C:\Users\lscialom\AppData\Local\Microsoft\Windows\Temporary Internet Files\Content.IE5\Q2J81CYC\Attention_niels_epting.svg[1].png">
              <a:extLst>
                <a:ext uri="{FF2B5EF4-FFF2-40B4-BE49-F238E27FC236}">
                  <a16:creationId xmlns:a16="http://schemas.microsoft.com/office/drawing/2014/main" id="{6917ABD5-C173-47FB-9950-FE8D3B100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401" y="4255449"/>
              <a:ext cx="300990" cy="300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762B6873-B9FF-43C0-846B-498A6127DA74}"/>
              </a:ext>
            </a:extLst>
          </p:cNvPr>
          <p:cNvSpPr/>
          <p:nvPr/>
        </p:nvSpPr>
        <p:spPr>
          <a:xfrm>
            <a:off x="2324099" y="4587120"/>
            <a:ext cx="1281395" cy="362774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535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C9D6E605-4DAC-4BAA-A673-802D675AA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2" y="849398"/>
            <a:ext cx="8431068" cy="391310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184695" y="1218403"/>
            <a:ext cx="4609805" cy="3244748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La délégation de tâches</a:t>
            </a:r>
            <a:endParaRPr lang="fr-FR" b="0" dirty="0"/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4025368" y="3643202"/>
            <a:ext cx="1196494" cy="329574"/>
          </a:xfrm>
          <a:prstGeom prst="wedgeRoundRectCallout">
            <a:avLst>
              <a:gd name="adj1" fmla="val -119186"/>
              <a:gd name="adj2" fmla="val -5569"/>
              <a:gd name="adj3" fmla="val 16667"/>
            </a:avLst>
          </a:prstGeom>
          <a:gradFill flip="none" rotWithShape="1"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7902B-64DF-4468-8B83-BC750DFA795C}"/>
              </a:ext>
            </a:extLst>
          </p:cNvPr>
          <p:cNvSpPr/>
          <p:nvPr/>
        </p:nvSpPr>
        <p:spPr>
          <a:xfrm>
            <a:off x="2552700" y="3625748"/>
            <a:ext cx="659374" cy="28269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10">
            <a:extLst>
              <a:ext uri="{FF2B5EF4-FFF2-40B4-BE49-F238E27FC236}">
                <a16:creationId xmlns:a16="http://schemas.microsoft.com/office/drawing/2014/main" id="{6949E715-220E-4E64-8D28-044EFEBBB63E}"/>
              </a:ext>
            </a:extLst>
          </p:cNvPr>
          <p:cNvSpPr/>
          <p:nvPr/>
        </p:nvSpPr>
        <p:spPr>
          <a:xfrm>
            <a:off x="2421600" y="745035"/>
            <a:ext cx="3997402" cy="611046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spcBef>
                <a:spcPct val="20000"/>
              </a:spcBef>
              <a:defRPr/>
            </a:pPr>
            <a:r>
              <a:rPr lang="fr-FR" sz="1200" b="1">
                <a:solidFill>
                  <a:schemeClr val="accent2"/>
                </a:solidFill>
              </a:rPr>
              <a:t>Le valideur peut via l’option délégation de tâches, déléguer son droit de validation à un autre valideur de la société.</a:t>
            </a:r>
            <a:endParaRPr lang="fr-FR" sz="1200" b="1">
              <a:solidFill>
                <a:schemeClr val="accent2"/>
              </a:solidFill>
              <a:sym typeface="Wingdings" pitchFamily="2" charset="2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B9AE4E8-A241-4099-B748-1B7004D6F1B6}"/>
              </a:ext>
            </a:extLst>
          </p:cNvPr>
          <p:cNvGrpSpPr/>
          <p:nvPr/>
        </p:nvGrpSpPr>
        <p:grpSpPr>
          <a:xfrm>
            <a:off x="4333774" y="2965793"/>
            <a:ext cx="2343473" cy="652650"/>
            <a:chOff x="5625838" y="2065231"/>
            <a:chExt cx="2343473" cy="652650"/>
          </a:xfrm>
        </p:grpSpPr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A6B38B24-FB45-4351-8DDD-C61EB60D6C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5838" y="2389557"/>
              <a:ext cx="1118799" cy="0"/>
            </a:xfrm>
            <a:prstGeom prst="straightConnector1">
              <a:avLst/>
            </a:prstGeom>
            <a:ln w="28575">
              <a:solidFill>
                <a:srgbClr val="009CDE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à coins arrondis 7">
              <a:extLst>
                <a:ext uri="{FF2B5EF4-FFF2-40B4-BE49-F238E27FC236}">
                  <a16:creationId xmlns:a16="http://schemas.microsoft.com/office/drawing/2014/main" id="{2E4D8B0C-D4EC-4108-A7B3-CA2C9C525F3D}"/>
                </a:ext>
              </a:extLst>
            </p:cNvPr>
            <p:cNvSpPr/>
            <p:nvPr/>
          </p:nvSpPr>
          <p:spPr>
            <a:xfrm>
              <a:off x="6476640" y="2065231"/>
              <a:ext cx="1492671" cy="652650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b="1">
                  <a:solidFill>
                    <a:schemeClr val="accent2"/>
                  </a:solidFill>
                </a:rPr>
                <a:t>Sélectionner le délégué en saisissant son nom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3D55DD8-5D1F-4A3C-A515-C9675EAB7AA2}"/>
              </a:ext>
            </a:extLst>
          </p:cNvPr>
          <p:cNvGrpSpPr/>
          <p:nvPr/>
        </p:nvGrpSpPr>
        <p:grpSpPr>
          <a:xfrm>
            <a:off x="4333774" y="1983820"/>
            <a:ext cx="2231623" cy="586884"/>
            <a:chOff x="5625838" y="2096115"/>
            <a:chExt cx="2231623" cy="586884"/>
          </a:xfrm>
        </p:grpSpPr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B23D8284-7685-4AC8-8824-3250726D73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5838" y="2389557"/>
              <a:ext cx="1118799" cy="0"/>
            </a:xfrm>
            <a:prstGeom prst="straightConnector1">
              <a:avLst/>
            </a:prstGeom>
            <a:ln w="28575">
              <a:solidFill>
                <a:srgbClr val="009CDE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à coins arrondis 7">
              <a:extLst>
                <a:ext uri="{FF2B5EF4-FFF2-40B4-BE49-F238E27FC236}">
                  <a16:creationId xmlns:a16="http://schemas.microsoft.com/office/drawing/2014/main" id="{ACC32D7A-27EB-49E8-9916-8A60081906CB}"/>
                </a:ext>
              </a:extLst>
            </p:cNvPr>
            <p:cNvSpPr/>
            <p:nvPr/>
          </p:nvSpPr>
          <p:spPr>
            <a:xfrm>
              <a:off x="6476640" y="2096115"/>
              <a:ext cx="1380821" cy="586884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dirty="0">
                  <a:solidFill>
                    <a:schemeClr val="accent2"/>
                  </a:solidFill>
                </a:rPr>
                <a:t>Compléter la date de début et de fin d’absence</a:t>
              </a:r>
              <a:endParaRPr lang="fr-FR" sz="1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9" name="Rectangle à coins arrondis 10">
            <a:extLst>
              <a:ext uri="{FF2B5EF4-FFF2-40B4-BE49-F238E27FC236}">
                <a16:creationId xmlns:a16="http://schemas.microsoft.com/office/drawing/2014/main" id="{0AA92176-17C1-4C13-A939-953DFCBBFFFB}"/>
              </a:ext>
            </a:extLst>
          </p:cNvPr>
          <p:cNvSpPr/>
          <p:nvPr/>
        </p:nvSpPr>
        <p:spPr>
          <a:xfrm>
            <a:off x="5357452" y="3801556"/>
            <a:ext cx="3706256" cy="1122141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FR" sz="1200" b="1">
                <a:solidFill>
                  <a:schemeClr val="accent2"/>
                </a:solidFill>
              </a:rPr>
              <a:t>Les demandes de validation sont automatiquement envoyées pour information au valideur en titre et pour action au valideur délégué. Le dernier jour d’absence à 00H la délégation de tâches se désactive automatiquement. </a:t>
            </a:r>
            <a:endParaRPr lang="fr-FR" sz="1200" b="1">
              <a:solidFill>
                <a:schemeClr val="accent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03103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AFC99C-7822-4DF8-92C7-1F2C39BE7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2" y="743261"/>
            <a:ext cx="5184775" cy="425663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400595" y="1256503"/>
            <a:ext cx="2641305" cy="871905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La délégation de tâches</a:t>
            </a:r>
            <a:endParaRPr lang="fr-FR" b="0" dirty="0"/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B1B50F72-4FC6-4C1A-AAD9-CDDB7A4D648E}"/>
              </a:ext>
            </a:extLst>
          </p:cNvPr>
          <p:cNvSpPr/>
          <p:nvPr/>
        </p:nvSpPr>
        <p:spPr>
          <a:xfrm>
            <a:off x="4489597" y="2242176"/>
            <a:ext cx="1196494" cy="329574"/>
          </a:xfrm>
          <a:prstGeom prst="wedgeRoundRectCallout">
            <a:avLst>
              <a:gd name="adj1" fmla="val -119186"/>
              <a:gd name="adj2" fmla="val -5569"/>
              <a:gd name="adj3" fmla="val 16667"/>
            </a:avLst>
          </a:prstGeom>
          <a:gradFill flip="none" rotWithShape="1">
            <a:gsLst>
              <a:gs pos="0">
                <a:srgbClr val="009CDE"/>
              </a:gs>
              <a:gs pos="78000">
                <a:srgbClr val="C5CEE7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2060"/>
                </a:solidFill>
              </a:rPr>
              <a:t>Sauvegarder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7902B-64DF-4468-8B83-BC750DFA795C}"/>
              </a:ext>
            </a:extLst>
          </p:cNvPr>
          <p:cNvSpPr/>
          <p:nvPr/>
        </p:nvSpPr>
        <p:spPr>
          <a:xfrm>
            <a:off x="2605087" y="2250951"/>
            <a:ext cx="659374" cy="28269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10">
            <a:extLst>
              <a:ext uri="{FF2B5EF4-FFF2-40B4-BE49-F238E27FC236}">
                <a16:creationId xmlns:a16="http://schemas.microsoft.com/office/drawing/2014/main" id="{0AA92176-17C1-4C13-A939-953DFCBBFFFB}"/>
              </a:ext>
            </a:extLst>
          </p:cNvPr>
          <p:cNvSpPr/>
          <p:nvPr/>
        </p:nvSpPr>
        <p:spPr>
          <a:xfrm>
            <a:off x="3088244" y="3340100"/>
            <a:ext cx="4392056" cy="125730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fr-FR" altLang="fr-FR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Champs analytiques : </a:t>
            </a:r>
          </a:p>
          <a:p>
            <a:pPr algn="ctr" defTabSz="914400">
              <a:spcBef>
                <a:spcPct val="20000"/>
              </a:spcBef>
            </a:pPr>
            <a:r>
              <a:rPr lang="fr-FR" altLang="fr-FR" sz="1200" b="1" dirty="0">
                <a:solidFill>
                  <a:schemeClr val="accent2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Affichés selon la configuration demandée par le client.</a:t>
            </a:r>
          </a:p>
          <a:p>
            <a:pPr algn="ctr" defTabSz="914400">
              <a:spcBef>
                <a:spcPct val="20000"/>
              </a:spcBef>
            </a:pPr>
            <a:r>
              <a:rPr lang="fr-FR" altLang="fr-FR" sz="1200" b="1" dirty="0">
                <a:solidFill>
                  <a:schemeClr val="accent2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 fonction du type de champ analytique, il apparaît ou non dans le profil voyageur</a:t>
            </a:r>
            <a:endParaRPr lang="fr-FR" sz="1200" b="1" dirty="0">
              <a:solidFill>
                <a:schemeClr val="accent2"/>
              </a:solidFill>
              <a:sym typeface="Wingdings" pitchFamily="2" charset="2"/>
            </a:endParaRPr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D0C9850B-5CA7-4700-BF6C-56F883CE0215}"/>
              </a:ext>
            </a:extLst>
          </p:cNvPr>
          <p:cNvSpPr/>
          <p:nvPr/>
        </p:nvSpPr>
        <p:spPr>
          <a:xfrm>
            <a:off x="5528097" y="1775060"/>
            <a:ext cx="1771249" cy="26964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>
                <a:solidFill>
                  <a:schemeClr val="accent2"/>
                </a:solidFill>
              </a:rPr>
              <a:t>Champs </a:t>
            </a:r>
            <a:endParaRPr lang="fr-FR" sz="13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83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6C3BE55-CD2D-4631-8C96-17C233199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2" t="-188"/>
          <a:stretch/>
        </p:blipFill>
        <p:spPr>
          <a:xfrm>
            <a:off x="-433901" y="0"/>
            <a:ext cx="9577901" cy="51739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FF103-6EAD-48CB-902A-5DAD1A8414A2}"/>
              </a:ext>
            </a:extLst>
          </p:cNvPr>
          <p:cNvSpPr/>
          <p:nvPr/>
        </p:nvSpPr>
        <p:spPr>
          <a:xfrm>
            <a:off x="-20320" y="-24296"/>
            <a:ext cx="9164320" cy="5181048"/>
          </a:xfrm>
          <a:prstGeom prst="rect">
            <a:avLst/>
          </a:prstGeom>
          <a:gradFill flip="none" rotWithShape="1">
            <a:gsLst>
              <a:gs pos="0">
                <a:srgbClr val="004680"/>
              </a:gs>
              <a:gs pos="42000">
                <a:schemeClr val="accent1">
                  <a:alpha val="50000"/>
                </a:schemeClr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E82AAA-65F2-4A91-9E07-01BB5B3844D3}"/>
              </a:ext>
            </a:extLst>
          </p:cNvPr>
          <p:cNvSpPr txBox="1"/>
          <p:nvPr/>
        </p:nvSpPr>
        <p:spPr>
          <a:xfrm>
            <a:off x="1536700" y="2105696"/>
            <a:ext cx="543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L’écran d’accueil – Première connexion</a:t>
            </a:r>
          </a:p>
        </p:txBody>
      </p:sp>
    </p:spTree>
    <p:extLst>
      <p:ext uri="{BB962C8B-B14F-4D97-AF65-F5344CB8AC3E}">
        <p14:creationId xmlns:p14="http://schemas.microsoft.com/office/powerpoint/2010/main" val="4034274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618DCF0-FCC1-4993-9B3B-E01515F7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662"/>
            <a:ext cx="4902200" cy="433382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0A6691-629A-46C2-A255-D277F3CACADA}"/>
              </a:ext>
            </a:extLst>
          </p:cNvPr>
          <p:cNvSpPr/>
          <p:nvPr/>
        </p:nvSpPr>
        <p:spPr>
          <a:xfrm>
            <a:off x="2298995" y="1243008"/>
            <a:ext cx="1384005" cy="344492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Le profil utilisateur – Cartes stockées</a:t>
            </a:r>
            <a:endParaRPr lang="fr-FR" b="0" dirty="0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D0C9850B-5CA7-4700-BF6C-56F883CE0215}"/>
              </a:ext>
            </a:extLst>
          </p:cNvPr>
          <p:cNvSpPr/>
          <p:nvPr/>
        </p:nvSpPr>
        <p:spPr>
          <a:xfrm>
            <a:off x="5528097" y="1775060"/>
            <a:ext cx="1771249" cy="26964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Remarques ?? </a:t>
            </a:r>
            <a:endParaRPr lang="fr-FR" sz="13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43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4E426A-3F0B-40A7-B859-EDA64A8A4398}"/>
              </a:ext>
            </a:extLst>
          </p:cNvPr>
          <p:cNvSpPr txBox="1"/>
          <p:nvPr/>
        </p:nvSpPr>
        <p:spPr>
          <a:xfrm>
            <a:off x="3098800" y="2032000"/>
            <a:ext cx="455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Comment réserver un vol ?</a:t>
            </a:r>
          </a:p>
        </p:txBody>
      </p:sp>
    </p:spTree>
    <p:extLst>
      <p:ext uri="{BB962C8B-B14F-4D97-AF65-F5344CB8AC3E}">
        <p14:creationId xmlns:p14="http://schemas.microsoft.com/office/powerpoint/2010/main" val="265268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D721C3B-1902-484E-B43E-33DCF0C0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99" y="580814"/>
            <a:ext cx="7543800" cy="433747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Réservation par un « Chargé de voyages »</a:t>
            </a:r>
            <a:endParaRPr lang="fr-FR" b="0" dirty="0"/>
          </a:p>
        </p:txBody>
      </p:sp>
      <p:sp>
        <p:nvSpPr>
          <p:cNvPr id="8" name="Heptagone 7">
            <a:extLst>
              <a:ext uri="{FF2B5EF4-FFF2-40B4-BE49-F238E27FC236}">
                <a16:creationId xmlns:a16="http://schemas.microsoft.com/office/drawing/2014/main" id="{080F1AEE-89F5-41F8-A4CA-88F1635E13D8}"/>
              </a:ext>
            </a:extLst>
          </p:cNvPr>
          <p:cNvSpPr/>
          <p:nvPr/>
        </p:nvSpPr>
        <p:spPr>
          <a:xfrm>
            <a:off x="431800" y="1092200"/>
            <a:ext cx="177800" cy="177800"/>
          </a:xfrm>
          <a:prstGeom prst="heptagon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4680"/>
                </a:solidFill>
              </a:rPr>
              <a:t>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B91E218-9CAF-4BEC-AAE1-AE12D39C29A5}"/>
              </a:ext>
            </a:extLst>
          </p:cNvPr>
          <p:cNvSpPr/>
          <p:nvPr/>
        </p:nvSpPr>
        <p:spPr>
          <a:xfrm>
            <a:off x="393700" y="588958"/>
            <a:ext cx="381000" cy="362756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35A0916-2D76-4D6E-9724-A51A5E311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51" y="859236"/>
            <a:ext cx="2400300" cy="3943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F24514-DC04-4746-BA08-3DC4ABC0B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1666194"/>
            <a:ext cx="2371725" cy="2447925"/>
          </a:xfrm>
          <a:prstGeom prst="rect">
            <a:avLst/>
          </a:prstGeom>
        </p:spPr>
      </p:pic>
      <p:sp>
        <p:nvSpPr>
          <p:cNvPr id="13" name="Heptagone 12">
            <a:extLst>
              <a:ext uri="{FF2B5EF4-FFF2-40B4-BE49-F238E27FC236}">
                <a16:creationId xmlns:a16="http://schemas.microsoft.com/office/drawing/2014/main" id="{F5F0B99F-D2A0-45F1-BB89-4F02143DB431}"/>
              </a:ext>
            </a:extLst>
          </p:cNvPr>
          <p:cNvSpPr/>
          <p:nvPr/>
        </p:nvSpPr>
        <p:spPr>
          <a:xfrm>
            <a:off x="1620679" y="3816744"/>
            <a:ext cx="177800" cy="177800"/>
          </a:xfrm>
          <a:prstGeom prst="heptagon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4680"/>
                </a:solidFill>
              </a:rPr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5D040EB-F298-4059-BC36-0DEBF4D3D807}"/>
              </a:ext>
            </a:extLst>
          </p:cNvPr>
          <p:cNvSpPr/>
          <p:nvPr/>
        </p:nvSpPr>
        <p:spPr>
          <a:xfrm>
            <a:off x="2029380" y="3724266"/>
            <a:ext cx="609600" cy="362756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Heptagone 14">
            <a:extLst>
              <a:ext uri="{FF2B5EF4-FFF2-40B4-BE49-F238E27FC236}">
                <a16:creationId xmlns:a16="http://schemas.microsoft.com/office/drawing/2014/main" id="{ACBEAA3E-5C66-4CB6-94B2-7A7AE9543B08}"/>
              </a:ext>
            </a:extLst>
          </p:cNvPr>
          <p:cNvSpPr/>
          <p:nvPr/>
        </p:nvSpPr>
        <p:spPr>
          <a:xfrm>
            <a:off x="3469598" y="1524000"/>
            <a:ext cx="177800" cy="177800"/>
          </a:xfrm>
          <a:prstGeom prst="heptagon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4680"/>
                </a:solidFill>
              </a:rPr>
              <a:t>3</a:t>
            </a:r>
          </a:p>
        </p:txBody>
      </p:sp>
      <p:sp>
        <p:nvSpPr>
          <p:cNvPr id="22" name="Rectangle à coins arrondis 7">
            <a:extLst>
              <a:ext uri="{FF2B5EF4-FFF2-40B4-BE49-F238E27FC236}">
                <a16:creationId xmlns:a16="http://schemas.microsoft.com/office/drawing/2014/main" id="{EF2A56A5-4E77-424B-ADF7-8A32AD1A2A64}"/>
              </a:ext>
            </a:extLst>
          </p:cNvPr>
          <p:cNvSpPr/>
          <p:nvPr/>
        </p:nvSpPr>
        <p:spPr>
          <a:xfrm>
            <a:off x="3780581" y="1181100"/>
            <a:ext cx="2053320" cy="6858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>
                <a:solidFill>
                  <a:schemeClr val="accent2"/>
                </a:solidFill>
              </a:rPr>
              <a:t>Saisir le nom ou les 1ères lettres du nom du voyageur pour pouvoir le sélectionner</a:t>
            </a:r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6" name="Heptagone 15">
            <a:extLst>
              <a:ext uri="{FF2B5EF4-FFF2-40B4-BE49-F238E27FC236}">
                <a16:creationId xmlns:a16="http://schemas.microsoft.com/office/drawing/2014/main" id="{282F81D1-1374-40A1-9241-3051022A0FED}"/>
              </a:ext>
            </a:extLst>
          </p:cNvPr>
          <p:cNvSpPr/>
          <p:nvPr/>
        </p:nvSpPr>
        <p:spPr>
          <a:xfrm>
            <a:off x="4821951" y="2000644"/>
            <a:ext cx="177800" cy="177800"/>
          </a:xfrm>
          <a:prstGeom prst="heptagon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4680"/>
                </a:solidFill>
              </a:rPr>
              <a:t>4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4B3B667-740A-4387-B4A0-7A6440922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431" y="859236"/>
            <a:ext cx="2428875" cy="4010025"/>
          </a:xfrm>
          <a:prstGeom prst="rect">
            <a:avLst/>
          </a:prstGeom>
        </p:spPr>
      </p:pic>
      <p:sp>
        <p:nvSpPr>
          <p:cNvPr id="23" name="Rectangle à coins arrondis 7">
            <a:extLst>
              <a:ext uri="{FF2B5EF4-FFF2-40B4-BE49-F238E27FC236}">
                <a16:creationId xmlns:a16="http://schemas.microsoft.com/office/drawing/2014/main" id="{4EC21058-8001-462C-A7E2-05372688448D}"/>
              </a:ext>
            </a:extLst>
          </p:cNvPr>
          <p:cNvSpPr/>
          <p:nvPr/>
        </p:nvSpPr>
        <p:spPr>
          <a:xfrm>
            <a:off x="4417830" y="2288188"/>
            <a:ext cx="2053320" cy="6858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Cliquer sur le + pour sélectionner le voyageur (6 maximum)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5" name="Rectangle à coins arrondis 7">
            <a:extLst>
              <a:ext uri="{FF2B5EF4-FFF2-40B4-BE49-F238E27FC236}">
                <a16:creationId xmlns:a16="http://schemas.microsoft.com/office/drawing/2014/main" id="{A4B5ED7F-70AD-4E92-BA6E-6B63D9DC8716}"/>
              </a:ext>
            </a:extLst>
          </p:cNvPr>
          <p:cNvSpPr/>
          <p:nvPr/>
        </p:nvSpPr>
        <p:spPr>
          <a:xfrm>
            <a:off x="4435022" y="4381598"/>
            <a:ext cx="2018935" cy="500412"/>
          </a:xfrm>
          <a:prstGeom prst="roundRect">
            <a:avLst>
              <a:gd name="adj" fmla="val 50000"/>
            </a:avLst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Créer et Ajouter un ou plusieurs Invités</a:t>
            </a:r>
            <a:endParaRPr lang="fr-FR" sz="1100" dirty="0">
              <a:solidFill>
                <a:schemeClr val="accent2"/>
              </a:solidFill>
            </a:endParaRPr>
          </a:p>
        </p:txBody>
      </p:sp>
      <p:sp>
        <p:nvSpPr>
          <p:cNvPr id="18" name="Heptagone 17">
            <a:extLst>
              <a:ext uri="{FF2B5EF4-FFF2-40B4-BE49-F238E27FC236}">
                <a16:creationId xmlns:a16="http://schemas.microsoft.com/office/drawing/2014/main" id="{72F3A392-E448-4A05-8940-6468BFB308F6}"/>
              </a:ext>
            </a:extLst>
          </p:cNvPr>
          <p:cNvSpPr/>
          <p:nvPr/>
        </p:nvSpPr>
        <p:spPr>
          <a:xfrm>
            <a:off x="4069476" y="4519594"/>
            <a:ext cx="177800" cy="177800"/>
          </a:xfrm>
          <a:prstGeom prst="heptagon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4680"/>
                </a:solidFill>
              </a:rPr>
              <a:t>5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7A7DC4-BF64-4215-875A-90419CD4AA8F}"/>
              </a:ext>
            </a:extLst>
          </p:cNvPr>
          <p:cNvSpPr/>
          <p:nvPr/>
        </p:nvSpPr>
        <p:spPr>
          <a:xfrm>
            <a:off x="3027761" y="4437310"/>
            <a:ext cx="836775" cy="362756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Heptagone 18">
            <a:extLst>
              <a:ext uri="{FF2B5EF4-FFF2-40B4-BE49-F238E27FC236}">
                <a16:creationId xmlns:a16="http://schemas.microsoft.com/office/drawing/2014/main" id="{43DC1283-4416-458A-AE3C-88A4C988EF90}"/>
              </a:ext>
            </a:extLst>
          </p:cNvPr>
          <p:cNvSpPr/>
          <p:nvPr/>
        </p:nvSpPr>
        <p:spPr>
          <a:xfrm>
            <a:off x="8479882" y="4542904"/>
            <a:ext cx="177800" cy="177800"/>
          </a:xfrm>
          <a:prstGeom prst="heptagon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4680"/>
                </a:solidFill>
              </a:rPr>
              <a:t>6</a:t>
            </a:r>
          </a:p>
        </p:txBody>
      </p:sp>
      <p:sp>
        <p:nvSpPr>
          <p:cNvPr id="27" name="Rectangle à coins arrondis 7">
            <a:extLst>
              <a:ext uri="{FF2B5EF4-FFF2-40B4-BE49-F238E27FC236}">
                <a16:creationId xmlns:a16="http://schemas.microsoft.com/office/drawing/2014/main" id="{A0B94771-FA26-4662-9931-2B61FBDA7908}"/>
              </a:ext>
            </a:extLst>
          </p:cNvPr>
          <p:cNvSpPr/>
          <p:nvPr/>
        </p:nvSpPr>
        <p:spPr>
          <a:xfrm>
            <a:off x="7518401" y="3155396"/>
            <a:ext cx="1496850" cy="99614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Cliquer sur Ajouter pour sélectionner la prestation à réserver</a:t>
            </a:r>
            <a:endParaRPr lang="fr-FR" sz="13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43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Réservation – Multi passagers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CA123C-8938-4E1C-8DFA-74C6A0177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033" y="1066691"/>
            <a:ext cx="4916466" cy="3197076"/>
          </a:xfrm>
          <a:prstGeom prst="rect">
            <a:avLst/>
          </a:prstGeom>
        </p:spPr>
      </p:pic>
      <p:sp>
        <p:nvSpPr>
          <p:cNvPr id="22" name="Rectangle à coins arrondis 7">
            <a:extLst>
              <a:ext uri="{FF2B5EF4-FFF2-40B4-BE49-F238E27FC236}">
                <a16:creationId xmlns:a16="http://schemas.microsoft.com/office/drawing/2014/main" id="{EF2A56A5-4E77-424B-ADF7-8A32AD1A2A64}"/>
              </a:ext>
            </a:extLst>
          </p:cNvPr>
          <p:cNvSpPr/>
          <p:nvPr/>
        </p:nvSpPr>
        <p:spPr>
          <a:xfrm>
            <a:off x="50800" y="1312248"/>
            <a:ext cx="2053320" cy="6858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Saisir le nom ou les 1ères lettres du nom du voyageur pour pouvoir le sélectionner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4" name="Rectangle à coins arrondis 7">
            <a:extLst>
              <a:ext uri="{FF2B5EF4-FFF2-40B4-BE49-F238E27FC236}">
                <a16:creationId xmlns:a16="http://schemas.microsoft.com/office/drawing/2014/main" id="{6D8B52E8-07FB-4F24-AB3D-C26CC6ED4614}"/>
              </a:ext>
            </a:extLst>
          </p:cNvPr>
          <p:cNvSpPr/>
          <p:nvPr/>
        </p:nvSpPr>
        <p:spPr>
          <a:xfrm>
            <a:off x="50800" y="3145452"/>
            <a:ext cx="2053320" cy="6858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Voyageurs disponibles dans ma société ou ma Business Unit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5" name="Rectangle à coins arrondis 7">
            <a:extLst>
              <a:ext uri="{FF2B5EF4-FFF2-40B4-BE49-F238E27FC236}">
                <a16:creationId xmlns:a16="http://schemas.microsoft.com/office/drawing/2014/main" id="{7DCD8B27-8569-420A-A000-3D4DD5CBF3BB}"/>
              </a:ext>
            </a:extLst>
          </p:cNvPr>
          <p:cNvSpPr/>
          <p:nvPr/>
        </p:nvSpPr>
        <p:spPr>
          <a:xfrm>
            <a:off x="3727449" y="3316902"/>
            <a:ext cx="1443720" cy="3429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Choisir la personne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A555D759-DE01-4F87-96E4-29D989554039}"/>
              </a:ext>
            </a:extLst>
          </p:cNvPr>
          <p:cNvSpPr/>
          <p:nvPr/>
        </p:nvSpPr>
        <p:spPr>
          <a:xfrm>
            <a:off x="6889749" y="3630254"/>
            <a:ext cx="1443720" cy="3429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Choisir la prestation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6889749" y="1826598"/>
            <a:ext cx="1443720" cy="3429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Retirer la personne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330A0D-C68D-40F7-83A4-A8F7A4BBFE86}"/>
              </a:ext>
            </a:extLst>
          </p:cNvPr>
          <p:cNvSpPr/>
          <p:nvPr/>
        </p:nvSpPr>
        <p:spPr>
          <a:xfrm>
            <a:off x="3918653" y="2928746"/>
            <a:ext cx="424747" cy="342900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C1CF12E-9114-40DF-8C7C-7270C2158618}"/>
              </a:ext>
            </a:extLst>
          </p:cNvPr>
          <p:cNvSpPr/>
          <p:nvPr/>
        </p:nvSpPr>
        <p:spPr>
          <a:xfrm>
            <a:off x="6438900" y="2044700"/>
            <a:ext cx="355600" cy="362756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7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Réservation – Multi passagers ajouter un invité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CA123C-8938-4E1C-8DFA-74C6A0177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176" y="903905"/>
            <a:ext cx="4916466" cy="3197076"/>
          </a:xfrm>
          <a:prstGeom prst="rect">
            <a:avLst/>
          </a:prstGeom>
        </p:spPr>
      </p:pic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0" y="1055263"/>
            <a:ext cx="2656115" cy="2539155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Si vous souhaitez ajouter un Invité, cliquez ici et renseignez : nom, prénom, adresse email, téléphone portable, date de naissance, valideur désigné si besoin.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Si le client n’a pas de champ analytique, la réservation peut se faire directement.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Si le client a des champs analytiques, carte de réduction ou autre, il faut renseigner le profil avant de démarrer la réservation.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7" idx="2"/>
            <a:endCxn id="9" idx="2"/>
          </p:cNvCxnSpPr>
          <p:nvPr/>
        </p:nvCxnSpPr>
        <p:spPr>
          <a:xfrm>
            <a:off x="1328058" y="3594418"/>
            <a:ext cx="1543957" cy="33115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>
            <a:off x="2872015" y="3754122"/>
            <a:ext cx="1026885" cy="342900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CC85AC-0083-4CB9-A5EF-7F1DF0385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46" y="1244601"/>
            <a:ext cx="4924485" cy="337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2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28170"/>
            <a:ext cx="5050970" cy="456222"/>
          </a:xfrm>
        </p:spPr>
        <p:txBody>
          <a:bodyPr/>
          <a:lstStyle/>
          <a:p>
            <a:r>
              <a:rPr lang="fr-FR" dirty="0"/>
              <a:t>Réservation – Multi passagers</a:t>
            </a:r>
            <a:endParaRPr lang="fr-FR" b="0" dirty="0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5726270" y="1358900"/>
            <a:ext cx="3151030" cy="86995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Le 1er voyageur sélectionné définit la politique voyages de l’ensemble du groupe. Il est possible de modifier le voyageur principal en cliquant sur l’étoile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F626591-0B6E-4C68-8092-2A13D505B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7" y="817383"/>
            <a:ext cx="5050970" cy="4197947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7" idx="1"/>
            <a:endCxn id="9" idx="6"/>
          </p:cNvCxnSpPr>
          <p:nvPr/>
        </p:nvCxnSpPr>
        <p:spPr>
          <a:xfrm flipH="1">
            <a:off x="5165652" y="1793875"/>
            <a:ext cx="560618" cy="25082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>
            <a:off x="2770205" y="1791001"/>
            <a:ext cx="2395447" cy="50739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 descr="Fil:Attention Sign.svg – Wikipedia">
            <a:extLst>
              <a:ext uri="{FF2B5EF4-FFF2-40B4-BE49-F238E27FC236}">
                <a16:creationId xmlns:a16="http://schemas.microsoft.com/office/drawing/2014/main" id="{2AB31CDA-0789-48E8-A439-2837312B8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273" y="975056"/>
            <a:ext cx="259382" cy="223064"/>
          </a:xfrm>
          <a:prstGeom prst="rect">
            <a:avLst/>
          </a:prstGeom>
        </p:spPr>
      </p:pic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1526459" y="4253897"/>
            <a:ext cx="2279566" cy="28224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Choisir le type de prestation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4419600" y="4534719"/>
            <a:ext cx="772128" cy="480611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42" idx="3"/>
            <a:endCxn id="43" idx="2"/>
          </p:cNvCxnSpPr>
          <p:nvPr/>
        </p:nvCxnSpPr>
        <p:spPr>
          <a:xfrm>
            <a:off x="3806025" y="4395019"/>
            <a:ext cx="613575" cy="38000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 52">
            <a:extLst>
              <a:ext uri="{FF2B5EF4-FFF2-40B4-BE49-F238E27FC236}">
                <a16:creationId xmlns:a16="http://schemas.microsoft.com/office/drawing/2014/main" id="{D6079BA4-D5AD-4389-BE6F-13BFD03BB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90" y="3009900"/>
            <a:ext cx="1753465" cy="197167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6A77F7D-F90E-4F34-8E17-6559C04C36E1}"/>
              </a:ext>
            </a:extLst>
          </p:cNvPr>
          <p:cNvCxnSpPr>
            <a:cxnSpLocks/>
            <a:stCxn id="43" idx="6"/>
            <a:endCxn id="53" idx="1"/>
          </p:cNvCxnSpPr>
          <p:nvPr/>
        </p:nvCxnSpPr>
        <p:spPr>
          <a:xfrm flipV="1">
            <a:off x="5191728" y="3995737"/>
            <a:ext cx="1059562" cy="77928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454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Choix de l’aéroport</a:t>
            </a:r>
            <a:endParaRPr lang="fr-FR" b="0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AE0C118-E19C-4A4D-B874-C912063FC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89" y="793340"/>
            <a:ext cx="9144000" cy="3088927"/>
          </a:xfrm>
          <a:prstGeom prst="rect">
            <a:avLst/>
          </a:prstGeom>
        </p:spPr>
      </p:pic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67789" y="1612634"/>
            <a:ext cx="1398430" cy="319167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Réserver un vol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7" idx="0"/>
            <a:endCxn id="9" idx="4"/>
          </p:cNvCxnSpPr>
          <p:nvPr/>
        </p:nvCxnSpPr>
        <p:spPr>
          <a:xfrm flipH="1" flipV="1">
            <a:off x="551104" y="1210433"/>
            <a:ext cx="215900" cy="40220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360604" y="891266"/>
            <a:ext cx="381000" cy="31916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2501900" y="1261232"/>
            <a:ext cx="889000" cy="78346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V="1">
            <a:off x="1207572" y="1652966"/>
            <a:ext cx="1294328" cy="86309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67789" y="2516064"/>
            <a:ext cx="2279566" cy="28224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Saisir les informations de vol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257EEB4F-ACB3-4C6E-9F47-BF578B64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088" y="1261232"/>
            <a:ext cx="2967038" cy="920614"/>
          </a:xfrm>
          <a:prstGeom prst="rect">
            <a:avLst/>
          </a:prstGeom>
        </p:spPr>
      </p:pic>
      <p:sp>
        <p:nvSpPr>
          <p:cNvPr id="67" name="Ellipse 66">
            <a:extLst>
              <a:ext uri="{FF2B5EF4-FFF2-40B4-BE49-F238E27FC236}">
                <a16:creationId xmlns:a16="http://schemas.microsoft.com/office/drawing/2014/main" id="{0FD49213-5033-4809-BD2A-E4F222A1E963}"/>
              </a:ext>
            </a:extLst>
          </p:cNvPr>
          <p:cNvSpPr/>
          <p:nvPr/>
        </p:nvSpPr>
        <p:spPr>
          <a:xfrm>
            <a:off x="3403562" y="1538515"/>
            <a:ext cx="2967038" cy="685799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à coins arrondis 7">
            <a:extLst>
              <a:ext uri="{FF2B5EF4-FFF2-40B4-BE49-F238E27FC236}">
                <a16:creationId xmlns:a16="http://schemas.microsoft.com/office/drawing/2014/main" id="{CED941ED-9E20-46AE-B672-D8375FCF8D0E}"/>
              </a:ext>
            </a:extLst>
          </p:cNvPr>
          <p:cNvSpPr/>
          <p:nvPr/>
        </p:nvSpPr>
        <p:spPr>
          <a:xfrm>
            <a:off x="3747298" y="2774457"/>
            <a:ext cx="2279566" cy="920613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Si vous aviez enregistrer des préférences de vol dans votre profil, elles s’afficheraient automatiquement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259EF70-5E22-4400-B08C-C3FB32BB4CBF}"/>
              </a:ext>
            </a:extLst>
          </p:cNvPr>
          <p:cNvCxnSpPr>
            <a:cxnSpLocks/>
            <a:stCxn id="66" idx="0"/>
            <a:endCxn id="67" idx="4"/>
          </p:cNvCxnSpPr>
          <p:nvPr/>
        </p:nvCxnSpPr>
        <p:spPr>
          <a:xfrm flipV="1">
            <a:off x="4887081" y="2224314"/>
            <a:ext cx="0" cy="55014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489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Choix des dates de voyages</a:t>
            </a:r>
            <a:endParaRPr lang="fr-FR" b="0" dirty="0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491478" y="3646385"/>
            <a:ext cx="1527753" cy="453151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Sélectionner la date de départ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61DC592-3DA3-40A8-AB85-1028461C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46" y="987702"/>
            <a:ext cx="4589127" cy="23728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38A3FD9-612B-4FB3-8FEE-6E034D19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254" y="1016063"/>
            <a:ext cx="3400369" cy="2348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2530600" y="1382633"/>
            <a:ext cx="1482600" cy="31916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1255355" y="1701800"/>
            <a:ext cx="2051360" cy="194458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à coins arrondis 7">
            <a:extLst>
              <a:ext uri="{FF2B5EF4-FFF2-40B4-BE49-F238E27FC236}">
                <a16:creationId xmlns:a16="http://schemas.microsoft.com/office/drawing/2014/main" id="{C7584163-1D52-4829-BC19-DD67D52EA5E5}"/>
              </a:ext>
            </a:extLst>
          </p:cNvPr>
          <p:cNvSpPr/>
          <p:nvPr/>
        </p:nvSpPr>
        <p:spPr>
          <a:xfrm>
            <a:off x="7069273" y="3620445"/>
            <a:ext cx="1527753" cy="453151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Sélectionner la date de retour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CF96F88-4F25-48D2-87B6-C26431A67A1D}"/>
              </a:ext>
            </a:extLst>
          </p:cNvPr>
          <p:cNvCxnSpPr>
            <a:cxnSpLocks/>
            <a:stCxn id="36" idx="0"/>
            <a:endCxn id="37" idx="4"/>
          </p:cNvCxnSpPr>
          <p:nvPr/>
        </p:nvCxnSpPr>
        <p:spPr>
          <a:xfrm flipH="1" flipV="1">
            <a:off x="6658324" y="1518483"/>
            <a:ext cx="1174826" cy="210196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78FB5BCF-0E9C-4726-920E-8AD83F3BD69D}"/>
              </a:ext>
            </a:extLst>
          </p:cNvPr>
          <p:cNvSpPr/>
          <p:nvPr/>
        </p:nvSpPr>
        <p:spPr>
          <a:xfrm flipH="1">
            <a:off x="5723739" y="1199316"/>
            <a:ext cx="1869171" cy="31916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663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Choix des plages horaires</a:t>
            </a:r>
            <a:endParaRPr lang="fr-FR" b="0" dirty="0"/>
          </a:p>
        </p:txBody>
      </p:sp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3047949" y="4576552"/>
            <a:ext cx="3302328" cy="42893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Possibilité de renseigner manuellement la plage horaires</a:t>
            </a:r>
          </a:p>
        </p:txBody>
      </p:sp>
      <p:sp>
        <p:nvSpPr>
          <p:cNvPr id="66" name="Rectangle à coins arrondis 7">
            <a:extLst>
              <a:ext uri="{FF2B5EF4-FFF2-40B4-BE49-F238E27FC236}">
                <a16:creationId xmlns:a16="http://schemas.microsoft.com/office/drawing/2014/main" id="{CED941ED-9E20-46AE-B672-D8375FCF8D0E}"/>
              </a:ext>
            </a:extLst>
          </p:cNvPr>
          <p:cNvSpPr/>
          <p:nvPr/>
        </p:nvSpPr>
        <p:spPr>
          <a:xfrm>
            <a:off x="6136633" y="2471215"/>
            <a:ext cx="2968102" cy="468248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Sélectionner la plage horaire de départ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D7A857B-D1C2-437D-961A-1D292D60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16" y="1159089"/>
            <a:ext cx="4379585" cy="3003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29D01F-C44D-4A56-8A19-C49CEC86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661" y="1416828"/>
            <a:ext cx="447682" cy="41518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5591186" y="1281329"/>
            <a:ext cx="381000" cy="31916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FD49213-5033-4809-BD2A-E4F222A1E963}"/>
              </a:ext>
            </a:extLst>
          </p:cNvPr>
          <p:cNvSpPr/>
          <p:nvPr/>
        </p:nvSpPr>
        <p:spPr>
          <a:xfrm>
            <a:off x="3403601" y="1740378"/>
            <a:ext cx="2499300" cy="1929922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259EF70-5E22-4400-B08C-C3FB32BB4CBF}"/>
              </a:ext>
            </a:extLst>
          </p:cNvPr>
          <p:cNvCxnSpPr>
            <a:cxnSpLocks/>
            <a:stCxn id="66" idx="1"/>
            <a:endCxn id="67" idx="6"/>
          </p:cNvCxnSpPr>
          <p:nvPr/>
        </p:nvCxnSpPr>
        <p:spPr>
          <a:xfrm flipH="1">
            <a:off x="5902901" y="2705339"/>
            <a:ext cx="23373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3630884" y="3592677"/>
            <a:ext cx="2136459" cy="78346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42" idx="0"/>
            <a:endCxn id="43" idx="4"/>
          </p:cNvCxnSpPr>
          <p:nvPr/>
        </p:nvCxnSpPr>
        <p:spPr>
          <a:xfrm flipV="1">
            <a:off x="4699113" y="4376144"/>
            <a:ext cx="1" cy="20040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456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Choix de la classe</a:t>
            </a:r>
            <a:endParaRPr lang="fr-FR" b="0" dirty="0"/>
          </a:p>
        </p:txBody>
      </p:sp>
      <p:sp>
        <p:nvSpPr>
          <p:cNvPr id="66" name="Rectangle à coins arrondis 7">
            <a:extLst>
              <a:ext uri="{FF2B5EF4-FFF2-40B4-BE49-F238E27FC236}">
                <a16:creationId xmlns:a16="http://schemas.microsoft.com/office/drawing/2014/main" id="{CED941ED-9E20-46AE-B672-D8375FCF8D0E}"/>
              </a:ext>
            </a:extLst>
          </p:cNvPr>
          <p:cNvSpPr/>
          <p:nvPr/>
        </p:nvSpPr>
        <p:spPr>
          <a:xfrm>
            <a:off x="6489426" y="2932019"/>
            <a:ext cx="2279566" cy="920613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Choisir la typologie de votre billet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259EF70-5E22-4400-B08C-C3FB32BB4CBF}"/>
              </a:ext>
            </a:extLst>
          </p:cNvPr>
          <p:cNvCxnSpPr>
            <a:cxnSpLocks/>
            <a:stCxn id="66" idx="0"/>
            <a:endCxn id="67" idx="6"/>
          </p:cNvCxnSpPr>
          <p:nvPr/>
        </p:nvCxnSpPr>
        <p:spPr>
          <a:xfrm flipH="1" flipV="1">
            <a:off x="6355992" y="2508638"/>
            <a:ext cx="1273217" cy="42338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A54B328C-DCF8-49ED-9D60-B5FF29414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45" y="868880"/>
            <a:ext cx="5495925" cy="2844536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67" name="Ellipse 66">
            <a:extLst>
              <a:ext uri="{FF2B5EF4-FFF2-40B4-BE49-F238E27FC236}">
                <a16:creationId xmlns:a16="http://schemas.microsoft.com/office/drawing/2014/main" id="{0FD49213-5033-4809-BD2A-E4F222A1E963}"/>
              </a:ext>
            </a:extLst>
          </p:cNvPr>
          <p:cNvSpPr/>
          <p:nvPr/>
        </p:nvSpPr>
        <p:spPr>
          <a:xfrm>
            <a:off x="3388954" y="1116110"/>
            <a:ext cx="2967038" cy="2785056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6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1E9D4-B399-4B65-9566-F0CAD94B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80" y="180580"/>
            <a:ext cx="4879017" cy="445620"/>
          </a:xfrm>
        </p:spPr>
        <p:txBody>
          <a:bodyPr/>
          <a:lstStyle/>
          <a:p>
            <a:r>
              <a:rPr lang="fr-FR" dirty="0"/>
              <a:t>Se connecter à TravelSolutions</a:t>
            </a:r>
          </a:p>
        </p:txBody>
      </p:sp>
    </p:spTree>
    <p:extLst>
      <p:ext uri="{BB962C8B-B14F-4D97-AF65-F5344CB8AC3E}">
        <p14:creationId xmlns:p14="http://schemas.microsoft.com/office/powerpoint/2010/main" val="1054816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CF3FB1-9FB7-40E6-B9AB-F0DC984C6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0" y="936294"/>
            <a:ext cx="4914900" cy="928916"/>
          </a:xfrm>
          <a:prstGeom prst="rect">
            <a:avLst/>
          </a:prstGeom>
          <a:ln>
            <a:solidFill>
              <a:srgbClr val="009CDE"/>
            </a:solidFill>
          </a:ln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327E2423-482D-43F7-9221-44A3F4DD4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9" y="2312127"/>
            <a:ext cx="8667750" cy="2076450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</a:t>
            </a:r>
            <a:r>
              <a:rPr lang="fr-FR"/>
              <a:t>Options supplémentaires</a:t>
            </a:r>
            <a:endParaRPr lang="fr-FR" b="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42" idx="1"/>
            <a:endCxn id="43" idx="6"/>
          </p:cNvCxnSpPr>
          <p:nvPr/>
        </p:nvCxnSpPr>
        <p:spPr>
          <a:xfrm flipH="1">
            <a:off x="5122367" y="1711830"/>
            <a:ext cx="686437" cy="2194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5808804" y="1570708"/>
            <a:ext cx="2279566" cy="28224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Rechercher le vol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3FF8CEE-5889-479C-AD85-432A1B667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437" y="1817199"/>
            <a:ext cx="447682" cy="41518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3619500" y="1581427"/>
            <a:ext cx="723900" cy="283784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7">
            <a:extLst>
              <a:ext uri="{FF2B5EF4-FFF2-40B4-BE49-F238E27FC236}">
                <a16:creationId xmlns:a16="http://schemas.microsoft.com/office/drawing/2014/main" id="{9442CA7B-E2EF-40D7-ACB5-8B2C0F2615B6}"/>
              </a:ext>
            </a:extLst>
          </p:cNvPr>
          <p:cNvSpPr/>
          <p:nvPr/>
        </p:nvSpPr>
        <p:spPr>
          <a:xfrm>
            <a:off x="143329" y="1654153"/>
            <a:ext cx="2523671" cy="463946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Possibilité d’afficher des options supplémentaires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FA7D0D1-EBB8-4516-9D4F-D6F7141CE4BC}"/>
              </a:ext>
            </a:extLst>
          </p:cNvPr>
          <p:cNvCxnSpPr>
            <a:cxnSpLocks/>
            <a:stCxn id="19" idx="3"/>
            <a:endCxn id="9" idx="6"/>
          </p:cNvCxnSpPr>
          <p:nvPr/>
        </p:nvCxnSpPr>
        <p:spPr>
          <a:xfrm flipV="1">
            <a:off x="2667000" y="1723319"/>
            <a:ext cx="952500" cy="16280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0FD49213-5033-4809-BD2A-E4F222A1E963}"/>
              </a:ext>
            </a:extLst>
          </p:cNvPr>
          <p:cNvSpPr/>
          <p:nvPr/>
        </p:nvSpPr>
        <p:spPr>
          <a:xfrm>
            <a:off x="6527800" y="2431302"/>
            <a:ext cx="2472871" cy="62022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259EF70-5E22-4400-B08C-C3FB32BB4CBF}"/>
              </a:ext>
            </a:extLst>
          </p:cNvPr>
          <p:cNvCxnSpPr>
            <a:cxnSpLocks/>
            <a:stCxn id="66" idx="0"/>
            <a:endCxn id="67" idx="4"/>
          </p:cNvCxnSpPr>
          <p:nvPr/>
        </p:nvCxnSpPr>
        <p:spPr>
          <a:xfrm flipV="1">
            <a:off x="7390811" y="3051529"/>
            <a:ext cx="373425" cy="49093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4305937" y="1581427"/>
            <a:ext cx="816430" cy="304699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à coins arrondis 7">
            <a:extLst>
              <a:ext uri="{FF2B5EF4-FFF2-40B4-BE49-F238E27FC236}">
                <a16:creationId xmlns:a16="http://schemas.microsoft.com/office/drawing/2014/main" id="{CED941ED-9E20-46AE-B672-D8375FCF8D0E}"/>
              </a:ext>
            </a:extLst>
          </p:cNvPr>
          <p:cNvSpPr/>
          <p:nvPr/>
        </p:nvSpPr>
        <p:spPr>
          <a:xfrm>
            <a:off x="6044022" y="3542465"/>
            <a:ext cx="2693578" cy="920613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Permet de filtrer les résultats pour des billets avec les mêmes conditions de modification ou d’annulation à l’aller et au retour</a:t>
            </a:r>
            <a:endParaRPr lang="fr-FR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54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Consultation du vol aller</a:t>
            </a:r>
            <a:endParaRPr lang="fr-FR" b="0" dirty="0"/>
          </a:p>
        </p:txBody>
      </p:sp>
      <p:sp>
        <p:nvSpPr>
          <p:cNvPr id="66" name="Rectangle à coins arrondis 7">
            <a:extLst>
              <a:ext uri="{FF2B5EF4-FFF2-40B4-BE49-F238E27FC236}">
                <a16:creationId xmlns:a16="http://schemas.microsoft.com/office/drawing/2014/main" id="{CED941ED-9E20-46AE-B672-D8375FCF8D0E}"/>
              </a:ext>
            </a:extLst>
          </p:cNvPr>
          <p:cNvSpPr/>
          <p:nvPr/>
        </p:nvSpPr>
        <p:spPr>
          <a:xfrm>
            <a:off x="244525" y="3601012"/>
            <a:ext cx="3127146" cy="683821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  <a:latin typeface="Calibri" panose="020F0502020204030204" pitchFamily="34" charset="0"/>
              </a:rPr>
              <a:t>Identifier le choix de votre tarif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Négo agence = Tarif négocié Havas Voyages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Négo client = Votre propre tarif négocié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BB388D-63CF-4C15-BD5D-7CB53B97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0" y="1171209"/>
            <a:ext cx="8521700" cy="2064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86FD3F-7D9B-4EE0-AAE5-EAEC26DD4723}"/>
              </a:ext>
            </a:extLst>
          </p:cNvPr>
          <p:cNvSpPr/>
          <p:nvPr/>
        </p:nvSpPr>
        <p:spPr>
          <a:xfrm>
            <a:off x="1744150" y="1171209"/>
            <a:ext cx="5631208" cy="6858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244525" y="1154513"/>
            <a:ext cx="1398430" cy="6858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Filtre permettant d’affiner sa recherche</a:t>
            </a:r>
          </a:p>
        </p:txBody>
      </p:sp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4350954" y="3660679"/>
            <a:ext cx="2279566" cy="28224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Tarif négocié Havas Voyages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F55FB4A-3FAF-4915-800D-128E97A3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357" y="3252512"/>
            <a:ext cx="1333907" cy="1877085"/>
          </a:xfrm>
          <a:prstGeom prst="rect">
            <a:avLst/>
          </a:prstGeom>
        </p:spPr>
      </p:pic>
      <p:pic>
        <p:nvPicPr>
          <p:cNvPr id="19" name="Graphique 18" descr="Loupe contour">
            <a:extLst>
              <a:ext uri="{FF2B5EF4-FFF2-40B4-BE49-F238E27FC236}">
                <a16:creationId xmlns:a16="http://schemas.microsoft.com/office/drawing/2014/main" id="{4D814DE6-05B9-4578-B9C5-C7EC0480B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9726" y="1455821"/>
            <a:ext cx="386500" cy="1877085"/>
          </a:xfrm>
          <a:prstGeom prst="rect">
            <a:avLst/>
          </a:prstGeom>
        </p:spPr>
      </p:pic>
      <p:sp>
        <p:nvSpPr>
          <p:cNvPr id="27" name="Rectangle à coins arrondis 7">
            <a:extLst>
              <a:ext uri="{FF2B5EF4-FFF2-40B4-BE49-F238E27FC236}">
                <a16:creationId xmlns:a16="http://schemas.microsoft.com/office/drawing/2014/main" id="{1FC703F4-CBD5-4721-911F-51F1EB021D74}"/>
              </a:ext>
            </a:extLst>
          </p:cNvPr>
          <p:cNvSpPr/>
          <p:nvPr/>
        </p:nvSpPr>
        <p:spPr>
          <a:xfrm>
            <a:off x="4439703" y="4512421"/>
            <a:ext cx="2354797" cy="28224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Fournisseur préféré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8176149" y="3436866"/>
            <a:ext cx="488881" cy="78346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42" idx="3"/>
            <a:endCxn id="43" idx="2"/>
          </p:cNvCxnSpPr>
          <p:nvPr/>
        </p:nvCxnSpPr>
        <p:spPr>
          <a:xfrm>
            <a:off x="6630520" y="3801801"/>
            <a:ext cx="1545629" cy="2679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F7201FF2-CD90-4538-9354-DCD199553343}"/>
              </a:ext>
            </a:extLst>
          </p:cNvPr>
          <p:cNvSpPr/>
          <p:nvPr/>
        </p:nvSpPr>
        <p:spPr>
          <a:xfrm>
            <a:off x="8275443" y="4237029"/>
            <a:ext cx="433822" cy="795478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1F02772-3B80-418F-96E9-C839677DCA18}"/>
              </a:ext>
            </a:extLst>
          </p:cNvPr>
          <p:cNvCxnSpPr>
            <a:cxnSpLocks/>
            <a:stCxn id="27" idx="3"/>
            <a:endCxn id="32" idx="2"/>
          </p:cNvCxnSpPr>
          <p:nvPr/>
        </p:nvCxnSpPr>
        <p:spPr>
          <a:xfrm flipV="1">
            <a:off x="6794500" y="4634768"/>
            <a:ext cx="1480943" cy="1877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76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Choix du vol aller</a:t>
            </a:r>
            <a:endParaRPr lang="fr-FR" b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64F9CD-71F8-4B7D-AD66-E67E7EF6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131" y="638258"/>
            <a:ext cx="2835083" cy="17153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8202AAF-4282-4FB3-87D8-B8251724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14" y="2503603"/>
            <a:ext cx="5067300" cy="11049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A58B3A-3AA6-476F-BDDF-1284406D7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338" y="1514394"/>
            <a:ext cx="1666875" cy="55245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4714058" y="2753396"/>
            <a:ext cx="556392" cy="544248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5" idx="2"/>
            <a:endCxn id="9" idx="0"/>
          </p:cNvCxnSpPr>
          <p:nvPr/>
        </p:nvCxnSpPr>
        <p:spPr>
          <a:xfrm>
            <a:off x="4969776" y="2066844"/>
            <a:ext cx="22478" cy="68655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6241429" y="2500802"/>
            <a:ext cx="1582072" cy="1070580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8" idx="2"/>
            <a:endCxn id="43" idx="7"/>
          </p:cNvCxnSpPr>
          <p:nvPr/>
        </p:nvCxnSpPr>
        <p:spPr>
          <a:xfrm flipH="1">
            <a:off x="7591812" y="2353567"/>
            <a:ext cx="17861" cy="3040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765F8C96-A4C3-48C7-A522-A0AC11069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299" y="4241526"/>
            <a:ext cx="2209800" cy="352425"/>
          </a:xfrm>
          <a:prstGeom prst="rect">
            <a:avLst/>
          </a:prstGeom>
        </p:spPr>
      </p:pic>
      <p:sp>
        <p:nvSpPr>
          <p:cNvPr id="45" name="Ellipse 44">
            <a:extLst>
              <a:ext uri="{FF2B5EF4-FFF2-40B4-BE49-F238E27FC236}">
                <a16:creationId xmlns:a16="http://schemas.microsoft.com/office/drawing/2014/main" id="{194533FB-DF9E-48BE-A125-34BCAA3A9FBB}"/>
              </a:ext>
            </a:extLst>
          </p:cNvPr>
          <p:cNvSpPr/>
          <p:nvPr/>
        </p:nvSpPr>
        <p:spPr>
          <a:xfrm flipH="1">
            <a:off x="4024199" y="2740307"/>
            <a:ext cx="556392" cy="570426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FFEB707-7EE8-4536-A445-B0BFD2BA445E}"/>
              </a:ext>
            </a:extLst>
          </p:cNvPr>
          <p:cNvCxnSpPr>
            <a:cxnSpLocks/>
            <a:stCxn id="48" idx="0"/>
            <a:endCxn id="58" idx="4"/>
          </p:cNvCxnSpPr>
          <p:nvPr/>
        </p:nvCxnSpPr>
        <p:spPr>
          <a:xfrm flipH="1" flipV="1">
            <a:off x="5525017" y="3341932"/>
            <a:ext cx="186562" cy="36579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age 47">
            <a:extLst>
              <a:ext uri="{FF2B5EF4-FFF2-40B4-BE49-F238E27FC236}">
                <a16:creationId xmlns:a16="http://schemas.microsoft.com/office/drawing/2014/main" id="{3DAD9B32-8CEC-4460-B479-152F12D02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004" y="3707728"/>
            <a:ext cx="3105150" cy="342900"/>
          </a:xfrm>
          <a:prstGeom prst="rect">
            <a:avLst/>
          </a:prstGeom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A437AFF3-F445-4512-9083-0C3C9959D0E4}"/>
              </a:ext>
            </a:extLst>
          </p:cNvPr>
          <p:cNvSpPr/>
          <p:nvPr/>
        </p:nvSpPr>
        <p:spPr>
          <a:xfrm flipH="1">
            <a:off x="5246821" y="2797684"/>
            <a:ext cx="556392" cy="544248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C0E1EA37-9A7C-4003-A150-A37846E4326A}"/>
              </a:ext>
            </a:extLst>
          </p:cNvPr>
          <p:cNvCxnSpPr>
            <a:cxnSpLocks/>
            <a:stCxn id="35" idx="0"/>
            <a:endCxn id="45" idx="5"/>
          </p:cNvCxnSpPr>
          <p:nvPr/>
        </p:nvCxnSpPr>
        <p:spPr>
          <a:xfrm flipV="1">
            <a:off x="4024199" y="3227196"/>
            <a:ext cx="81482" cy="101433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à coins arrondis 7">
            <a:extLst>
              <a:ext uri="{FF2B5EF4-FFF2-40B4-BE49-F238E27FC236}">
                <a16:creationId xmlns:a16="http://schemas.microsoft.com/office/drawing/2014/main" id="{DAFC956A-FF02-4115-B620-7FA4A2121476}"/>
              </a:ext>
            </a:extLst>
          </p:cNvPr>
          <p:cNvSpPr/>
          <p:nvPr/>
        </p:nvSpPr>
        <p:spPr>
          <a:xfrm>
            <a:off x="6413925" y="4094916"/>
            <a:ext cx="2664920" cy="64685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accent2"/>
                </a:solidFill>
              </a:rPr>
              <a:t>Sélectionner le parcours aller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07511ED7-2EDB-45E5-AE3D-6451896F4125}"/>
              </a:ext>
            </a:extLst>
          </p:cNvPr>
          <p:cNvCxnSpPr>
            <a:cxnSpLocks/>
            <a:stCxn id="63" idx="0"/>
          </p:cNvCxnSpPr>
          <p:nvPr/>
        </p:nvCxnSpPr>
        <p:spPr>
          <a:xfrm flipV="1">
            <a:off x="7746385" y="3218900"/>
            <a:ext cx="399913" cy="87601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Image 91">
            <a:extLst>
              <a:ext uri="{FF2B5EF4-FFF2-40B4-BE49-F238E27FC236}">
                <a16:creationId xmlns:a16="http://schemas.microsoft.com/office/drawing/2014/main" id="{DBED4D10-860E-41DE-950B-6CFDFABC9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1314">
            <a:off x="1281952" y="1189804"/>
            <a:ext cx="1574574" cy="2385881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FE20DC3A-C2FD-4D1E-BDFF-9627EFA8C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37310">
            <a:off x="244259" y="1184473"/>
            <a:ext cx="1469861" cy="2446480"/>
          </a:xfrm>
          <a:prstGeom prst="rect">
            <a:avLst/>
          </a:prstGeom>
        </p:spPr>
      </p:pic>
      <p:pic>
        <p:nvPicPr>
          <p:cNvPr id="93" name="Image 92" descr="ampoule">
            <a:extLst>
              <a:ext uri="{FF2B5EF4-FFF2-40B4-BE49-F238E27FC236}">
                <a16:creationId xmlns:a16="http://schemas.microsoft.com/office/drawing/2014/main" id="{1F9837E2-E5DC-4D51-A921-A3DBF54346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3807" y="3117644"/>
            <a:ext cx="347805" cy="360000"/>
          </a:xfrm>
          <a:prstGeom prst="rect">
            <a:avLst/>
          </a:prstGeom>
          <a:ln>
            <a:noFill/>
          </a:ln>
        </p:spPr>
      </p:pic>
      <p:sp>
        <p:nvSpPr>
          <p:cNvPr id="94" name="Rectangle à coins arrondis 7">
            <a:extLst>
              <a:ext uri="{FF2B5EF4-FFF2-40B4-BE49-F238E27FC236}">
                <a16:creationId xmlns:a16="http://schemas.microsoft.com/office/drawing/2014/main" id="{00A9D2A7-31C8-48CA-8F50-767574424249}"/>
              </a:ext>
            </a:extLst>
          </p:cNvPr>
          <p:cNvSpPr/>
          <p:nvPr/>
        </p:nvSpPr>
        <p:spPr>
          <a:xfrm>
            <a:off x="534112" y="4062435"/>
            <a:ext cx="1958425" cy="64685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accent2"/>
                </a:solidFill>
              </a:rPr>
              <a:t>Détails du vol en cliquant sur la ligne</a:t>
            </a:r>
          </a:p>
        </p:txBody>
      </p:sp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2417071" y="830762"/>
            <a:ext cx="2941622" cy="65185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accent2"/>
                </a:solidFill>
              </a:rPr>
              <a:t>Résultats de la recherche, les prix s’affichent en aller/retour</a:t>
            </a:r>
            <a:endParaRPr lang="fr-FR" sz="1400" dirty="0">
              <a:solidFill>
                <a:schemeClr val="accent2"/>
              </a:solidFill>
            </a:endParaRP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698B9A15-2318-4100-9153-71202C6C9777}"/>
              </a:ext>
            </a:extLst>
          </p:cNvPr>
          <p:cNvCxnSpPr>
            <a:cxnSpLocks/>
          </p:cNvCxnSpPr>
          <p:nvPr/>
        </p:nvCxnSpPr>
        <p:spPr>
          <a:xfrm flipV="1">
            <a:off x="1500924" y="3571382"/>
            <a:ext cx="0" cy="4684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906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Choix du vol retour</a:t>
            </a:r>
            <a:endParaRPr lang="fr-FR" b="0" dirty="0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199787" y="872083"/>
            <a:ext cx="1398430" cy="319167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Rappel du vol aller</a:t>
            </a:r>
          </a:p>
        </p:txBody>
      </p:sp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6098204" y="4704367"/>
            <a:ext cx="2279566" cy="28224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Sélectionner le vol retour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507EE4-9FBA-4904-900D-A40425144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9" y="1260208"/>
            <a:ext cx="8816449" cy="29388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DF5C28-F664-4062-ACBB-AC39AC206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7" y="1998776"/>
            <a:ext cx="1189146" cy="194081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184219" y="1269163"/>
            <a:ext cx="8816449" cy="920613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598217" y="1031667"/>
            <a:ext cx="992902" cy="22023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8134066" y="2527044"/>
            <a:ext cx="688204" cy="1740938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42" idx="0"/>
            <a:endCxn id="43" idx="4"/>
          </p:cNvCxnSpPr>
          <p:nvPr/>
        </p:nvCxnSpPr>
        <p:spPr>
          <a:xfrm flipV="1">
            <a:off x="7237987" y="4267982"/>
            <a:ext cx="1240181" cy="43638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716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3C9B7AF-5A62-4B68-A99F-74A5AD3D6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78" y="662324"/>
            <a:ext cx="5768694" cy="360770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Résume du voyage</a:t>
            </a:r>
            <a:endParaRPr lang="fr-FR" b="0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4041460" y="1724391"/>
            <a:ext cx="1676756" cy="783467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42" idx="1"/>
            <a:endCxn id="43" idx="6"/>
          </p:cNvCxnSpPr>
          <p:nvPr/>
        </p:nvCxnSpPr>
        <p:spPr>
          <a:xfrm flipH="1">
            <a:off x="5718216" y="1137990"/>
            <a:ext cx="851369" cy="97813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6569585" y="895742"/>
            <a:ext cx="2279566" cy="484496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Accéder aux conditions tarifaires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7" idx="1"/>
            <a:endCxn id="9" idx="2"/>
          </p:cNvCxnSpPr>
          <p:nvPr/>
        </p:nvCxnSpPr>
        <p:spPr>
          <a:xfrm flipH="1">
            <a:off x="1647364" y="3352279"/>
            <a:ext cx="285478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2BEDD8BE-341B-48EF-9831-B616E1B3D15A}"/>
              </a:ext>
            </a:extLst>
          </p:cNvPr>
          <p:cNvSpPr/>
          <p:nvPr/>
        </p:nvSpPr>
        <p:spPr>
          <a:xfrm flipH="1">
            <a:off x="2030748" y="2644516"/>
            <a:ext cx="1606242" cy="456221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5B5A798-2900-4D10-AB7F-344531B9FCC8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717264" y="2823989"/>
            <a:ext cx="784884" cy="52829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41122" y="3124168"/>
            <a:ext cx="1606242" cy="456221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24BD48FF-F5FE-44DE-857D-E3334E2F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883" y="1627897"/>
            <a:ext cx="2641698" cy="2033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79DC2CB5-880B-4098-9B63-163F14073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0" y="4060678"/>
            <a:ext cx="7847463" cy="979590"/>
          </a:xfrm>
          <a:prstGeom prst="rect">
            <a:avLst/>
          </a:prstGeom>
        </p:spPr>
      </p:pic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4502148" y="3027428"/>
            <a:ext cx="1641752" cy="649701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</a:rPr>
              <a:t>Aéroports différents entre voyage aller &amp; retour</a:t>
            </a:r>
          </a:p>
        </p:txBody>
      </p:sp>
      <p:sp>
        <p:nvSpPr>
          <p:cNvPr id="66" name="Rectangle à coins arrondis 7">
            <a:extLst>
              <a:ext uri="{FF2B5EF4-FFF2-40B4-BE49-F238E27FC236}">
                <a16:creationId xmlns:a16="http://schemas.microsoft.com/office/drawing/2014/main" id="{CED941ED-9E20-46AE-B672-D8375FCF8D0E}"/>
              </a:ext>
            </a:extLst>
          </p:cNvPr>
          <p:cNvSpPr/>
          <p:nvPr/>
        </p:nvSpPr>
        <p:spPr>
          <a:xfrm>
            <a:off x="6829070" y="4134769"/>
            <a:ext cx="2279566" cy="633616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Travel Solutions propose selon offre les autres tarifs existants sur les vols sélectionnés.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FD49213-5033-4809-BD2A-E4F222A1E963}"/>
              </a:ext>
            </a:extLst>
          </p:cNvPr>
          <p:cNvSpPr/>
          <p:nvPr/>
        </p:nvSpPr>
        <p:spPr>
          <a:xfrm>
            <a:off x="2668815" y="3925539"/>
            <a:ext cx="2536742" cy="346621"/>
          </a:xfrm>
          <a:prstGeom prst="ellipse">
            <a:avLst/>
          </a:prstGeom>
          <a:noFill/>
          <a:ln w="190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259EF70-5E22-4400-B08C-C3FB32BB4CBF}"/>
              </a:ext>
            </a:extLst>
          </p:cNvPr>
          <p:cNvCxnSpPr>
            <a:cxnSpLocks/>
            <a:stCxn id="66" idx="1"/>
            <a:endCxn id="67" idx="6"/>
          </p:cNvCxnSpPr>
          <p:nvPr/>
        </p:nvCxnSpPr>
        <p:spPr>
          <a:xfrm flipH="1" flipV="1">
            <a:off x="5205557" y="4098850"/>
            <a:ext cx="1623513" cy="35272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448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Choix de la classe</a:t>
            </a:r>
            <a:endParaRPr lang="fr-FR" b="0" dirty="0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317857" y="4465576"/>
            <a:ext cx="1398430" cy="319167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Résumé vol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1" idx="0"/>
            <a:endCxn id="9" idx="6"/>
          </p:cNvCxnSpPr>
          <p:nvPr/>
        </p:nvCxnSpPr>
        <p:spPr>
          <a:xfrm flipV="1">
            <a:off x="1040011" y="989578"/>
            <a:ext cx="1956699" cy="38128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B93E87A0-7E44-433F-B3E3-3763BFC17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145" y="688596"/>
            <a:ext cx="2905125" cy="5619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4B3FED-373F-4851-A631-E8CACB95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5" y="1370866"/>
            <a:ext cx="1806952" cy="293554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F5C730-6A78-41FD-AA60-295F5E8C6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021" y="1358901"/>
            <a:ext cx="2072548" cy="330773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F41D35-2361-432D-9C9D-B34BF3B46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557" y="1433750"/>
            <a:ext cx="2072548" cy="30348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840D3BF-B74E-4A8D-97DE-6C739DDB0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1087" y="1393256"/>
            <a:ext cx="1811665" cy="268439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2996710" y="829994"/>
            <a:ext cx="381000" cy="319167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094F627-AD1F-4BF4-B827-B55FFB06D364}"/>
              </a:ext>
            </a:extLst>
          </p:cNvPr>
          <p:cNvCxnSpPr>
            <a:cxnSpLocks/>
            <a:stCxn id="29" idx="4"/>
            <a:endCxn id="14" idx="0"/>
          </p:cNvCxnSpPr>
          <p:nvPr/>
        </p:nvCxnSpPr>
        <p:spPr>
          <a:xfrm flipH="1">
            <a:off x="3356295" y="1152498"/>
            <a:ext cx="528621" cy="20640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E44ADA13-AAEE-4162-B9B6-CBE47AC233A6}"/>
              </a:ext>
            </a:extLst>
          </p:cNvPr>
          <p:cNvSpPr/>
          <p:nvPr/>
        </p:nvSpPr>
        <p:spPr>
          <a:xfrm flipH="1">
            <a:off x="3694416" y="833331"/>
            <a:ext cx="381000" cy="319167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225876E-B844-4042-9BCE-9D526E35F70B}"/>
              </a:ext>
            </a:extLst>
          </p:cNvPr>
          <p:cNvCxnSpPr>
            <a:cxnSpLocks/>
            <a:stCxn id="31" idx="3"/>
            <a:endCxn id="16" idx="0"/>
          </p:cNvCxnSpPr>
          <p:nvPr/>
        </p:nvCxnSpPr>
        <p:spPr>
          <a:xfrm>
            <a:off x="4731786" y="1078461"/>
            <a:ext cx="1034045" cy="35528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59B210E7-2541-4310-A5EB-31C65E161172}"/>
              </a:ext>
            </a:extLst>
          </p:cNvPr>
          <p:cNvSpPr/>
          <p:nvPr/>
        </p:nvSpPr>
        <p:spPr>
          <a:xfrm flipH="1">
            <a:off x="4406582" y="806035"/>
            <a:ext cx="381000" cy="319167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4B269D3-6138-4539-99D2-DA45BA4F50B3}"/>
              </a:ext>
            </a:extLst>
          </p:cNvPr>
          <p:cNvCxnSpPr>
            <a:cxnSpLocks/>
            <a:stCxn id="33" idx="2"/>
            <a:endCxn id="19" idx="0"/>
          </p:cNvCxnSpPr>
          <p:nvPr/>
        </p:nvCxnSpPr>
        <p:spPr>
          <a:xfrm>
            <a:off x="5515392" y="993749"/>
            <a:ext cx="2511528" cy="39950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48BA10B3-435A-49AD-922C-78F07F784C6A}"/>
              </a:ext>
            </a:extLst>
          </p:cNvPr>
          <p:cNvSpPr/>
          <p:nvPr/>
        </p:nvSpPr>
        <p:spPr>
          <a:xfrm flipH="1">
            <a:off x="5134392" y="834165"/>
            <a:ext cx="381000" cy="319167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à coins arrondis 7">
            <a:extLst>
              <a:ext uri="{FF2B5EF4-FFF2-40B4-BE49-F238E27FC236}">
                <a16:creationId xmlns:a16="http://schemas.microsoft.com/office/drawing/2014/main" id="{BD99D7D8-F4F4-4D3C-B116-BD7077023B28}"/>
              </a:ext>
            </a:extLst>
          </p:cNvPr>
          <p:cNvSpPr/>
          <p:nvPr/>
        </p:nvSpPr>
        <p:spPr>
          <a:xfrm>
            <a:off x="2875277" y="4727289"/>
            <a:ext cx="1398430" cy="319167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Choix du siège</a:t>
            </a:r>
          </a:p>
        </p:txBody>
      </p:sp>
      <p:sp>
        <p:nvSpPr>
          <p:cNvPr id="39" name="Rectangle à coins arrondis 7">
            <a:extLst>
              <a:ext uri="{FF2B5EF4-FFF2-40B4-BE49-F238E27FC236}">
                <a16:creationId xmlns:a16="http://schemas.microsoft.com/office/drawing/2014/main" id="{517A6AB3-76EB-435F-92FB-B51D40A1DCDE}"/>
              </a:ext>
            </a:extLst>
          </p:cNvPr>
          <p:cNvSpPr/>
          <p:nvPr/>
        </p:nvSpPr>
        <p:spPr>
          <a:xfrm>
            <a:off x="4917419" y="4721224"/>
            <a:ext cx="1617702" cy="297486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Informations bagages</a:t>
            </a:r>
          </a:p>
        </p:txBody>
      </p:sp>
      <p:sp>
        <p:nvSpPr>
          <p:cNvPr id="40" name="Rectangle à coins arrondis 7">
            <a:extLst>
              <a:ext uri="{FF2B5EF4-FFF2-40B4-BE49-F238E27FC236}">
                <a16:creationId xmlns:a16="http://schemas.microsoft.com/office/drawing/2014/main" id="{9C7A3191-FF12-4672-B9A4-D1E21F14DA9D}"/>
              </a:ext>
            </a:extLst>
          </p:cNvPr>
          <p:cNvSpPr/>
          <p:nvPr/>
        </p:nvSpPr>
        <p:spPr>
          <a:xfrm>
            <a:off x="7327705" y="4304630"/>
            <a:ext cx="1398430" cy="498482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Informations supplémentaires</a:t>
            </a:r>
          </a:p>
        </p:txBody>
      </p:sp>
    </p:spTree>
    <p:extLst>
      <p:ext uri="{BB962C8B-B14F-4D97-AF65-F5344CB8AC3E}">
        <p14:creationId xmlns:p14="http://schemas.microsoft.com/office/powerpoint/2010/main" val="2147427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Choix de la classe</a:t>
            </a:r>
            <a:endParaRPr lang="fr-FR" b="0" dirty="0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92856446-A572-469B-8592-FD11CAED135A}"/>
              </a:ext>
            </a:extLst>
          </p:cNvPr>
          <p:cNvSpPr/>
          <p:nvPr/>
        </p:nvSpPr>
        <p:spPr>
          <a:xfrm>
            <a:off x="142001" y="1912439"/>
            <a:ext cx="1352875" cy="82486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Compléter les champs analytiques personnalisés</a:t>
            </a:r>
          </a:p>
        </p:txBody>
      </p:sp>
      <p:sp>
        <p:nvSpPr>
          <p:cNvPr id="42" name="Rectangle à coins arrondis 7">
            <a:extLst>
              <a:ext uri="{FF2B5EF4-FFF2-40B4-BE49-F238E27FC236}">
                <a16:creationId xmlns:a16="http://schemas.microsoft.com/office/drawing/2014/main" id="{27CDADA1-B2CB-4828-A11A-C45808124FBC}"/>
              </a:ext>
            </a:extLst>
          </p:cNvPr>
          <p:cNvSpPr/>
          <p:nvPr/>
        </p:nvSpPr>
        <p:spPr>
          <a:xfrm>
            <a:off x="291691" y="3323409"/>
            <a:ext cx="1509813" cy="156248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Le nom du valideur est désigné automatiquement ou peut être choisi via le menu déroulant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87EBA1-D0EC-4664-BAFA-232C6B64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250" y="812920"/>
            <a:ext cx="5696195" cy="4275988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CC75CA1E-6A47-4795-B34A-F67684829C12}"/>
              </a:ext>
            </a:extLst>
          </p:cNvPr>
          <p:cNvSpPr/>
          <p:nvPr/>
        </p:nvSpPr>
        <p:spPr>
          <a:xfrm>
            <a:off x="2186780" y="3225884"/>
            <a:ext cx="2003791" cy="686235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4AC950-8F95-4FA0-B758-E76BB6975C4D}"/>
              </a:ext>
            </a:extLst>
          </p:cNvPr>
          <p:cNvCxnSpPr>
            <a:cxnSpLocks/>
            <a:stCxn id="42" idx="3"/>
            <a:endCxn id="43" idx="2"/>
          </p:cNvCxnSpPr>
          <p:nvPr/>
        </p:nvCxnSpPr>
        <p:spPr>
          <a:xfrm flipV="1">
            <a:off x="1801504" y="3569002"/>
            <a:ext cx="385276" cy="53565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2172A75-7F1C-4785-98FC-D251AF324EEF}"/>
              </a:ext>
            </a:extLst>
          </p:cNvPr>
          <p:cNvSpPr/>
          <p:nvPr/>
        </p:nvSpPr>
        <p:spPr>
          <a:xfrm flipH="1">
            <a:off x="2210854" y="2084359"/>
            <a:ext cx="4746366" cy="1053968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25437-2519-4B9D-AB9C-118AB4149FCE}"/>
              </a:ext>
            </a:extLst>
          </p:cNvPr>
          <p:cNvCxnSpPr>
            <a:cxnSpLocks/>
            <a:stCxn id="17" idx="3"/>
            <a:endCxn id="9" idx="6"/>
          </p:cNvCxnSpPr>
          <p:nvPr/>
        </p:nvCxnSpPr>
        <p:spPr>
          <a:xfrm>
            <a:off x="1494876" y="2324869"/>
            <a:ext cx="715978" cy="28647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0D35EB61-8EBC-4C5E-B49A-DBC19793C140}"/>
              </a:ext>
            </a:extLst>
          </p:cNvPr>
          <p:cNvSpPr/>
          <p:nvPr/>
        </p:nvSpPr>
        <p:spPr>
          <a:xfrm>
            <a:off x="6673755" y="4822353"/>
            <a:ext cx="627798" cy="313985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à coins arrondis 7">
            <a:extLst>
              <a:ext uri="{FF2B5EF4-FFF2-40B4-BE49-F238E27FC236}">
                <a16:creationId xmlns:a16="http://schemas.microsoft.com/office/drawing/2014/main" id="{ED02E724-DB41-4A5E-A8CF-D958BE6055CA}"/>
              </a:ext>
            </a:extLst>
          </p:cNvPr>
          <p:cNvSpPr/>
          <p:nvPr/>
        </p:nvSpPr>
        <p:spPr>
          <a:xfrm>
            <a:off x="7897445" y="3101437"/>
            <a:ext cx="1191091" cy="69574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Cliquez ici pour mettre une option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69EFF886-227A-49F5-8565-981B06ECE845}"/>
              </a:ext>
            </a:extLst>
          </p:cNvPr>
          <p:cNvCxnSpPr>
            <a:cxnSpLocks/>
            <a:stCxn id="68" idx="1"/>
            <a:endCxn id="65" idx="0"/>
          </p:cNvCxnSpPr>
          <p:nvPr/>
        </p:nvCxnSpPr>
        <p:spPr>
          <a:xfrm flipH="1">
            <a:off x="6987654" y="3449309"/>
            <a:ext cx="909791" cy="137304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6630CE03-5203-4F77-9B87-E8011048F22F}"/>
              </a:ext>
            </a:extLst>
          </p:cNvPr>
          <p:cNvSpPr/>
          <p:nvPr/>
        </p:nvSpPr>
        <p:spPr>
          <a:xfrm>
            <a:off x="7231989" y="4822353"/>
            <a:ext cx="627798" cy="313985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à coins arrondis 7">
            <a:extLst>
              <a:ext uri="{FF2B5EF4-FFF2-40B4-BE49-F238E27FC236}">
                <a16:creationId xmlns:a16="http://schemas.microsoft.com/office/drawing/2014/main" id="{EDDAD923-72D4-428A-B159-49ED257C8639}"/>
              </a:ext>
            </a:extLst>
          </p:cNvPr>
          <p:cNvSpPr/>
          <p:nvPr/>
        </p:nvSpPr>
        <p:spPr>
          <a:xfrm>
            <a:off x="7910366" y="4104653"/>
            <a:ext cx="1191091" cy="69574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Cliquez ici sur réserver pour confirmer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67C11A76-8775-4CD4-81B0-9671710391D3}"/>
              </a:ext>
            </a:extLst>
          </p:cNvPr>
          <p:cNvCxnSpPr>
            <a:cxnSpLocks/>
          </p:cNvCxnSpPr>
          <p:nvPr/>
        </p:nvCxnSpPr>
        <p:spPr>
          <a:xfrm flipH="1">
            <a:off x="7545888" y="4508368"/>
            <a:ext cx="337087" cy="31398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à coins arrondis 7">
            <a:extLst>
              <a:ext uri="{FF2B5EF4-FFF2-40B4-BE49-F238E27FC236}">
                <a16:creationId xmlns:a16="http://schemas.microsoft.com/office/drawing/2014/main" id="{743C7979-2E23-425D-9B3F-99D3CB666536}"/>
              </a:ext>
            </a:extLst>
          </p:cNvPr>
          <p:cNvSpPr/>
          <p:nvPr/>
        </p:nvSpPr>
        <p:spPr>
          <a:xfrm>
            <a:off x="2962267" y="4197385"/>
            <a:ext cx="3669216" cy="228521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Cocher la case pour valider les conditions de vente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3ADC859-7DE7-42CE-8756-D6223CCFE694}"/>
              </a:ext>
            </a:extLst>
          </p:cNvPr>
          <p:cNvSpPr/>
          <p:nvPr/>
        </p:nvSpPr>
        <p:spPr>
          <a:xfrm flipH="1">
            <a:off x="2242841" y="4681181"/>
            <a:ext cx="418472" cy="436205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B69A7408-38DF-4A5F-AAD7-B4F9CC6A474A}"/>
              </a:ext>
            </a:extLst>
          </p:cNvPr>
          <p:cNvCxnSpPr>
            <a:cxnSpLocks/>
            <a:stCxn id="81" idx="1"/>
            <a:endCxn id="82" idx="2"/>
          </p:cNvCxnSpPr>
          <p:nvPr/>
        </p:nvCxnSpPr>
        <p:spPr>
          <a:xfrm flipH="1">
            <a:off x="2661313" y="4311646"/>
            <a:ext cx="300954" cy="58763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031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6052754" cy="456222"/>
          </a:xfrm>
        </p:spPr>
        <p:txBody>
          <a:bodyPr/>
          <a:lstStyle/>
          <a:p>
            <a:r>
              <a:rPr lang="fr-FR" dirty="0"/>
              <a:t>Réserver un vol / Ajouter une assurance à votre réservation </a:t>
            </a:r>
            <a:endParaRPr lang="fr-FR" b="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098845E-473D-461D-8066-3DECAFB7C949}"/>
              </a:ext>
            </a:extLst>
          </p:cNvPr>
          <p:cNvGrpSpPr/>
          <p:nvPr/>
        </p:nvGrpSpPr>
        <p:grpSpPr>
          <a:xfrm>
            <a:off x="1816335" y="1591246"/>
            <a:ext cx="7379509" cy="2516514"/>
            <a:chOff x="155431" y="1143665"/>
            <a:chExt cx="7379509" cy="2516514"/>
          </a:xfrm>
        </p:grpSpPr>
        <p:pic>
          <p:nvPicPr>
            <p:cNvPr id="19" name="Image 1" descr="image002">
              <a:extLst>
                <a:ext uri="{FF2B5EF4-FFF2-40B4-BE49-F238E27FC236}">
                  <a16:creationId xmlns:a16="http://schemas.microsoft.com/office/drawing/2014/main" id="{03B9A886-82DB-494A-8266-901753D98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31" y="1143665"/>
              <a:ext cx="7379509" cy="251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C1F9A4-EB24-48C4-A13C-B599E509C240}"/>
                </a:ext>
              </a:extLst>
            </p:cNvPr>
            <p:cNvSpPr/>
            <p:nvPr/>
          </p:nvSpPr>
          <p:spPr>
            <a:xfrm>
              <a:off x="1644502" y="1892595"/>
              <a:ext cx="673396" cy="92149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à coins arrondis 7">
            <a:extLst>
              <a:ext uri="{FF2B5EF4-FFF2-40B4-BE49-F238E27FC236}">
                <a16:creationId xmlns:a16="http://schemas.microsoft.com/office/drawing/2014/main" id="{D816F5FE-E717-47A9-9980-F6667E434C03}"/>
              </a:ext>
            </a:extLst>
          </p:cNvPr>
          <p:cNvSpPr/>
          <p:nvPr/>
        </p:nvSpPr>
        <p:spPr>
          <a:xfrm>
            <a:off x="2030186" y="3987328"/>
            <a:ext cx="3124755" cy="111072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1400" b="1">
                <a:solidFill>
                  <a:schemeClr val="accent2">
                    <a:lumMod val="75000"/>
                  </a:schemeClr>
                </a:solidFill>
              </a:rPr>
              <a:t>Après avoir sélectionné votre prestation et complété les champs analytiques, une proposition d’assurance s’affiche</a:t>
            </a:r>
            <a:endParaRPr lang="fr-FR" sz="14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FE6C77-BFAA-4FBA-A55F-7B5292F87821}"/>
              </a:ext>
            </a:extLst>
          </p:cNvPr>
          <p:cNvSpPr/>
          <p:nvPr/>
        </p:nvSpPr>
        <p:spPr>
          <a:xfrm>
            <a:off x="3202826" y="3068949"/>
            <a:ext cx="4263454" cy="218017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B9B6FB5-35CA-4705-8519-B501B8A22E00}"/>
              </a:ext>
            </a:extLst>
          </p:cNvPr>
          <p:cNvCxnSpPr>
            <a:cxnSpLocks/>
            <a:stCxn id="21" idx="0"/>
            <a:endCxn id="22" idx="2"/>
          </p:cNvCxnSpPr>
          <p:nvPr/>
        </p:nvCxnSpPr>
        <p:spPr>
          <a:xfrm flipV="1">
            <a:off x="3592564" y="3286966"/>
            <a:ext cx="1741989" cy="700362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8DFB026-1910-4B76-B7FE-FB814F2F10C5}"/>
              </a:ext>
            </a:extLst>
          </p:cNvPr>
          <p:cNvGrpSpPr/>
          <p:nvPr/>
        </p:nvGrpSpPr>
        <p:grpSpPr>
          <a:xfrm>
            <a:off x="6550905" y="3954748"/>
            <a:ext cx="2088788" cy="892395"/>
            <a:chOff x="183136" y="5169002"/>
            <a:chExt cx="2501689" cy="655537"/>
          </a:xfrm>
        </p:grpSpPr>
        <p:sp>
          <p:nvSpPr>
            <p:cNvPr id="25" name="Rectangle à coins arrondis 7">
              <a:extLst>
                <a:ext uri="{FF2B5EF4-FFF2-40B4-BE49-F238E27FC236}">
                  <a16:creationId xmlns:a16="http://schemas.microsoft.com/office/drawing/2014/main" id="{B52EE30A-A9BC-4FFB-8FE6-F31E61AB6B4B}"/>
                </a:ext>
              </a:extLst>
            </p:cNvPr>
            <p:cNvSpPr/>
            <p:nvPr/>
          </p:nvSpPr>
          <p:spPr>
            <a:xfrm>
              <a:off x="767892" y="5169002"/>
              <a:ext cx="1916933" cy="655537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b="1">
                  <a:solidFill>
                    <a:schemeClr val="accent2"/>
                  </a:solidFill>
                </a:rPr>
                <a:t>Les assurances sont proposées pour l’AIR, le FER et les VOITURES</a:t>
              </a:r>
              <a:endParaRPr lang="fr-FR" sz="1100">
                <a:solidFill>
                  <a:schemeClr val="accent2"/>
                </a:solidFill>
              </a:endParaRPr>
            </a:p>
          </p:txBody>
        </p:sp>
        <p:pic>
          <p:nvPicPr>
            <p:cNvPr id="26" name="Image 25" descr="Fil:Attention Sign.svg – Wikipedia">
              <a:extLst>
                <a:ext uri="{FF2B5EF4-FFF2-40B4-BE49-F238E27FC236}">
                  <a16:creationId xmlns:a16="http://schemas.microsoft.com/office/drawing/2014/main" id="{6214910D-D53E-4798-A560-843B647D0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36" y="5240178"/>
              <a:ext cx="584755" cy="383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1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96249"/>
            <a:ext cx="5700118" cy="456222"/>
          </a:xfrm>
        </p:spPr>
        <p:txBody>
          <a:bodyPr/>
          <a:lstStyle/>
          <a:p>
            <a:r>
              <a:rPr lang="fr-FR" dirty="0"/>
              <a:t>Réserver un vol / Ajouter une assurance à votre réservation</a:t>
            </a:r>
            <a:endParaRPr lang="fr-FR" b="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4CD5714-C865-420E-BB84-E572FD6A5C2B}"/>
              </a:ext>
            </a:extLst>
          </p:cNvPr>
          <p:cNvGrpSpPr/>
          <p:nvPr/>
        </p:nvGrpSpPr>
        <p:grpSpPr>
          <a:xfrm>
            <a:off x="911508" y="917635"/>
            <a:ext cx="7493066" cy="2981112"/>
            <a:chOff x="109012" y="952210"/>
            <a:chExt cx="7493066" cy="2981112"/>
          </a:xfrm>
        </p:grpSpPr>
        <p:pic>
          <p:nvPicPr>
            <p:cNvPr id="8" name="Image 2" descr="image004">
              <a:extLst>
                <a:ext uri="{FF2B5EF4-FFF2-40B4-BE49-F238E27FC236}">
                  <a16:creationId xmlns:a16="http://schemas.microsoft.com/office/drawing/2014/main" id="{00751EC4-BFB3-4BF3-B5E5-B05AAD597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12" y="952210"/>
              <a:ext cx="7493066" cy="298111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9A7885-DE40-43D3-AD1F-BA94F8FCB1E9}"/>
                </a:ext>
              </a:extLst>
            </p:cNvPr>
            <p:cNvSpPr/>
            <p:nvPr/>
          </p:nvSpPr>
          <p:spPr>
            <a:xfrm>
              <a:off x="1623237" y="1687032"/>
              <a:ext cx="673396" cy="9214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C49597EA-6017-4181-A336-189DA8DD488B}"/>
              </a:ext>
            </a:extLst>
          </p:cNvPr>
          <p:cNvSpPr/>
          <p:nvPr/>
        </p:nvSpPr>
        <p:spPr>
          <a:xfrm>
            <a:off x="3300552" y="4276949"/>
            <a:ext cx="2542896" cy="74493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</a:rPr>
              <a:t>Vous pouvez modifier le choix de l’assurance en cliquant sur la flèche du menu déroulant</a:t>
            </a:r>
            <a:endParaRPr lang="fr-FR" sz="1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EB7C161-A2B1-4A92-AF36-A523B02C11F0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flipV="1">
            <a:off x="4572000" y="3275463"/>
            <a:ext cx="40943" cy="1001486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33C619F-5D8C-4526-B22E-243F3526DFD0}"/>
              </a:ext>
            </a:extLst>
          </p:cNvPr>
          <p:cNvSpPr/>
          <p:nvPr/>
        </p:nvSpPr>
        <p:spPr>
          <a:xfrm>
            <a:off x="2265528" y="2279176"/>
            <a:ext cx="4694830" cy="996287"/>
          </a:xfrm>
          <a:prstGeom prst="round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329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Gestion de l’option</a:t>
            </a:r>
            <a:endParaRPr lang="fr-FR" b="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CE36564-53F5-4C16-9B3B-7019DAA23964}"/>
              </a:ext>
            </a:extLst>
          </p:cNvPr>
          <p:cNvGrpSpPr/>
          <p:nvPr/>
        </p:nvGrpSpPr>
        <p:grpSpPr>
          <a:xfrm>
            <a:off x="1187357" y="777454"/>
            <a:ext cx="6055572" cy="4366046"/>
            <a:chOff x="608324" y="855373"/>
            <a:chExt cx="5712081" cy="402462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678FDE66-197A-4DE0-9B46-D29D619425EA}"/>
                </a:ext>
              </a:extLst>
            </p:cNvPr>
            <p:cNvGrpSpPr/>
            <p:nvPr/>
          </p:nvGrpSpPr>
          <p:grpSpPr>
            <a:xfrm>
              <a:off x="608324" y="855373"/>
              <a:ext cx="5712081" cy="4024626"/>
              <a:chOff x="608324" y="855373"/>
              <a:chExt cx="5712081" cy="4024626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04AA6946-8099-4936-AEF6-1EA14731A071}"/>
                  </a:ext>
                </a:extLst>
              </p:cNvPr>
              <p:cNvGrpSpPr/>
              <p:nvPr/>
            </p:nvGrpSpPr>
            <p:grpSpPr>
              <a:xfrm>
                <a:off x="608324" y="855373"/>
                <a:ext cx="5712081" cy="4024626"/>
                <a:chOff x="608324" y="855373"/>
                <a:chExt cx="5712081" cy="4024626"/>
              </a:xfrm>
            </p:grpSpPr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9E04AFA1-3228-4C63-AC5B-2E5AC2654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08324" y="855373"/>
                  <a:ext cx="5712081" cy="4024626"/>
                </a:xfrm>
                <a:prstGeom prst="rect">
                  <a:avLst/>
                </a:prstGeom>
                <a:ln>
                  <a:solidFill>
                    <a:srgbClr val="009CDE"/>
                  </a:solidFill>
                </a:ln>
              </p:spPr>
            </p:pic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F88C5EBC-291D-4D54-88C5-BCBEFCA39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428" t="27273" r="4493" b="67813"/>
                <a:stretch/>
              </p:blipFill>
              <p:spPr>
                <a:xfrm>
                  <a:off x="4863454" y="2472559"/>
                  <a:ext cx="978837" cy="199551"/>
                </a:xfrm>
                <a:prstGeom prst="rect">
                  <a:avLst/>
                </a:prstGeom>
                <a:ln>
                  <a:solidFill>
                    <a:srgbClr val="009CDE"/>
                  </a:solidFill>
                </a:ln>
              </p:spPr>
            </p:pic>
          </p:grpSp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74A2FACD-D617-4C7D-9003-A136545A01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9661" t="50622" r="3716" b="43724"/>
              <a:stretch/>
            </p:blipFill>
            <p:spPr>
              <a:xfrm>
                <a:off x="4422344" y="3735659"/>
                <a:ext cx="1451846" cy="218447"/>
              </a:xfrm>
              <a:prstGeom prst="rect">
                <a:avLst/>
              </a:prstGeom>
              <a:ln>
                <a:solidFill>
                  <a:srgbClr val="009CDE"/>
                </a:solidFill>
              </a:ln>
            </p:spPr>
          </p:pic>
        </p:grp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A566982-84E8-42AC-91DA-E21B58C6E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979" t="34304" r="2793" b="59395"/>
            <a:stretch/>
          </p:blipFill>
          <p:spPr>
            <a:xfrm>
              <a:off x="5397388" y="1607337"/>
              <a:ext cx="508702" cy="244762"/>
            </a:xfrm>
            <a:prstGeom prst="rect">
              <a:avLst/>
            </a:prstGeom>
            <a:ln>
              <a:solidFill>
                <a:srgbClr val="009CDE"/>
              </a:solidFill>
            </a:ln>
          </p:spPr>
        </p:pic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558DE67A-B47C-41E5-BFFC-E94CB6F76662}"/>
              </a:ext>
            </a:extLst>
          </p:cNvPr>
          <p:cNvSpPr/>
          <p:nvPr/>
        </p:nvSpPr>
        <p:spPr>
          <a:xfrm>
            <a:off x="5776456" y="1794478"/>
            <a:ext cx="1037699" cy="250222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/>
          </a:p>
        </p:txBody>
      </p:sp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5D613A2E-D234-4E67-861B-C4F78A979D61}"/>
              </a:ext>
            </a:extLst>
          </p:cNvPr>
          <p:cNvSpPr/>
          <p:nvPr/>
        </p:nvSpPr>
        <p:spPr>
          <a:xfrm>
            <a:off x="5908628" y="2343438"/>
            <a:ext cx="2048015" cy="406963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>
                <a:solidFill>
                  <a:schemeClr val="accent2"/>
                </a:solidFill>
              </a:rPr>
              <a:t>Statut de votre réservation</a:t>
            </a:r>
            <a:endParaRPr lang="fr-FR" sz="1200">
              <a:solidFill>
                <a:schemeClr val="accent2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C96512A-C75E-4B6F-957B-8D2083AC0507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H="1" flipV="1">
            <a:off x="6295306" y="2044700"/>
            <a:ext cx="637330" cy="298738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Fil:Attention Sign.svg – Wikipedia">
            <a:extLst>
              <a:ext uri="{FF2B5EF4-FFF2-40B4-BE49-F238E27FC236}">
                <a16:creationId xmlns:a16="http://schemas.microsoft.com/office/drawing/2014/main" id="{0B988ED1-B1F2-4B7D-80C8-7C631465D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19" y="708748"/>
            <a:ext cx="688903" cy="509301"/>
          </a:xfrm>
          <a:prstGeom prst="rect">
            <a:avLst/>
          </a:prstGeom>
        </p:spPr>
      </p:pic>
      <p:sp>
        <p:nvSpPr>
          <p:cNvPr id="21" name="Rectangle à coins arrondis 7">
            <a:extLst>
              <a:ext uri="{FF2B5EF4-FFF2-40B4-BE49-F238E27FC236}">
                <a16:creationId xmlns:a16="http://schemas.microsoft.com/office/drawing/2014/main" id="{AEF425E5-8618-45DA-AD88-26FFFB71DF1D}"/>
              </a:ext>
            </a:extLst>
          </p:cNvPr>
          <p:cNvSpPr/>
          <p:nvPr/>
        </p:nvSpPr>
        <p:spPr>
          <a:xfrm>
            <a:off x="246883" y="3384684"/>
            <a:ext cx="1415350" cy="3905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>
                <a:solidFill>
                  <a:schemeClr val="accent2"/>
                </a:solidFill>
              </a:rPr>
              <a:t>Les réservations</a:t>
            </a:r>
            <a:endParaRPr lang="fr-FR" sz="1300">
              <a:solidFill>
                <a:schemeClr val="accent2"/>
              </a:solidFill>
            </a:endParaRPr>
          </a:p>
        </p:txBody>
      </p:sp>
      <p:sp>
        <p:nvSpPr>
          <p:cNvPr id="25" name="Rectangle à coins arrondis 7">
            <a:extLst>
              <a:ext uri="{FF2B5EF4-FFF2-40B4-BE49-F238E27FC236}">
                <a16:creationId xmlns:a16="http://schemas.microsoft.com/office/drawing/2014/main" id="{7E5ED04A-6F76-4E2F-8CBD-468A59D68C3F}"/>
              </a:ext>
            </a:extLst>
          </p:cNvPr>
          <p:cNvSpPr/>
          <p:nvPr/>
        </p:nvSpPr>
        <p:spPr>
          <a:xfrm>
            <a:off x="2369908" y="824410"/>
            <a:ext cx="3853442" cy="31637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Date à laquelle vous devez confirmer votre voyage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062534C-5905-4FB5-97F7-F462D18E6A91}"/>
              </a:ext>
            </a:extLst>
          </p:cNvPr>
          <p:cNvSpPr/>
          <p:nvPr/>
        </p:nvSpPr>
        <p:spPr>
          <a:xfrm>
            <a:off x="1998301" y="1237316"/>
            <a:ext cx="4934335" cy="34571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/>
          </a:p>
        </p:txBody>
      </p:sp>
    </p:spTree>
    <p:extLst>
      <p:ext uri="{BB962C8B-B14F-4D97-AF65-F5344CB8AC3E}">
        <p14:creationId xmlns:p14="http://schemas.microsoft.com/office/powerpoint/2010/main" val="281664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FB3156-1D29-4301-9901-47891281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 connecter à TravelSolutions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1B82C4-E15D-436F-A6C4-99E9628B2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6" y="1012353"/>
            <a:ext cx="7660505" cy="3942471"/>
          </a:xfrm>
          <a:prstGeom prst="rect">
            <a:avLst/>
          </a:prstGeom>
        </p:spPr>
      </p:pic>
      <p:sp>
        <p:nvSpPr>
          <p:cNvPr id="5" name="Rectangle à coins arrondis 15">
            <a:extLst>
              <a:ext uri="{FF2B5EF4-FFF2-40B4-BE49-F238E27FC236}">
                <a16:creationId xmlns:a16="http://schemas.microsoft.com/office/drawing/2014/main" id="{E7C24D8F-F55F-45E9-8882-FA400F90D407}"/>
              </a:ext>
            </a:extLst>
          </p:cNvPr>
          <p:cNvSpPr/>
          <p:nvPr/>
        </p:nvSpPr>
        <p:spPr>
          <a:xfrm>
            <a:off x="3317365" y="2405210"/>
            <a:ext cx="2654546" cy="65173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Le Mot de passe devra être personnalisé à la 1</a:t>
            </a:r>
            <a:r>
              <a:rPr lang="fr-FR" sz="1300" b="1" baseline="30000" dirty="0">
                <a:solidFill>
                  <a:schemeClr val="accent2"/>
                </a:solidFill>
              </a:rPr>
              <a:t>ère</a:t>
            </a:r>
            <a:r>
              <a:rPr lang="fr-FR" sz="1300" b="1" dirty="0">
                <a:solidFill>
                  <a:schemeClr val="accent2"/>
                </a:solidFill>
              </a:rPr>
              <a:t> connexion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C0B225-A642-4668-A476-CB26270623D2}"/>
              </a:ext>
            </a:extLst>
          </p:cNvPr>
          <p:cNvGrpSpPr/>
          <p:nvPr/>
        </p:nvGrpSpPr>
        <p:grpSpPr>
          <a:xfrm>
            <a:off x="2983502" y="3494958"/>
            <a:ext cx="4044834" cy="1021849"/>
            <a:chOff x="-1221346" y="2783167"/>
            <a:chExt cx="3753982" cy="981613"/>
          </a:xfrm>
        </p:grpSpPr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47CAFDA9-5C22-4153-BC1F-36F4C743A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221346" y="2906171"/>
              <a:ext cx="1838688" cy="4189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728A2E18-480E-454D-A680-9619B34040F3}"/>
                </a:ext>
              </a:extLst>
            </p:cNvPr>
            <p:cNvGrpSpPr/>
            <p:nvPr/>
          </p:nvGrpSpPr>
          <p:grpSpPr>
            <a:xfrm>
              <a:off x="-302002" y="2783167"/>
              <a:ext cx="2834638" cy="981613"/>
              <a:chOff x="-302002" y="2783167"/>
              <a:chExt cx="2834638" cy="981613"/>
            </a:xfrm>
          </p:grpSpPr>
          <p:sp>
            <p:nvSpPr>
              <p:cNvPr id="9" name="Rectangle à coins arrondis 7">
                <a:extLst>
                  <a:ext uri="{FF2B5EF4-FFF2-40B4-BE49-F238E27FC236}">
                    <a16:creationId xmlns:a16="http://schemas.microsoft.com/office/drawing/2014/main" id="{B0F2E439-C707-41A0-94B3-C261E2A94FE8}"/>
                  </a:ext>
                </a:extLst>
              </p:cNvPr>
              <p:cNvSpPr/>
              <p:nvPr/>
            </p:nvSpPr>
            <p:spPr>
              <a:xfrm>
                <a:off x="617341" y="2783167"/>
                <a:ext cx="1915295" cy="981613"/>
              </a:xfrm>
              <a:prstGeom prst="round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300" b="1" dirty="0">
                    <a:solidFill>
                      <a:schemeClr val="accent2"/>
                    </a:solidFill>
                  </a:rPr>
                  <a:t>Pour recevoir votre mot de passe lors de votre 1ère connexion ou en cas d’oubli cliquez ici :</a:t>
                </a:r>
              </a:p>
            </p:txBody>
          </p:sp>
          <p:pic>
            <p:nvPicPr>
              <p:cNvPr id="10" name="Image 9" descr="Fil:Attention Sign.svg – Wikipedia">
                <a:extLst>
                  <a:ext uri="{FF2B5EF4-FFF2-40B4-BE49-F238E27FC236}">
                    <a16:creationId xmlns:a16="http://schemas.microsoft.com/office/drawing/2014/main" id="{4532D747-C690-44C2-A318-15E2DD2E7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02002" y="3164082"/>
                <a:ext cx="411055" cy="360000"/>
              </a:xfrm>
              <a:prstGeom prst="rect">
                <a:avLst/>
              </a:prstGeom>
            </p:spPr>
          </p:pic>
        </p:grpSp>
      </p:grpSp>
      <p:sp>
        <p:nvSpPr>
          <p:cNvPr id="11" name="Rectangle à coins arrondis 15">
            <a:extLst>
              <a:ext uri="{FF2B5EF4-FFF2-40B4-BE49-F238E27FC236}">
                <a16:creationId xmlns:a16="http://schemas.microsoft.com/office/drawing/2014/main" id="{A72982A8-C5F4-48E6-8B81-723E4453BFE1}"/>
              </a:ext>
            </a:extLst>
          </p:cNvPr>
          <p:cNvSpPr/>
          <p:nvPr/>
        </p:nvSpPr>
        <p:spPr>
          <a:xfrm>
            <a:off x="461797" y="2863754"/>
            <a:ext cx="1110033" cy="153171"/>
          </a:xfrm>
          <a:prstGeom prst="roundRect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accent2"/>
                </a:solidFill>
              </a:rPr>
              <a:t>identifiant</a:t>
            </a:r>
          </a:p>
        </p:txBody>
      </p:sp>
      <p:sp>
        <p:nvSpPr>
          <p:cNvPr id="12" name="Rectangle à coins arrondis 15">
            <a:extLst>
              <a:ext uri="{FF2B5EF4-FFF2-40B4-BE49-F238E27FC236}">
                <a16:creationId xmlns:a16="http://schemas.microsoft.com/office/drawing/2014/main" id="{852612CA-5FD4-4DDF-ACD1-0FCF6AB33AFC}"/>
              </a:ext>
            </a:extLst>
          </p:cNvPr>
          <p:cNvSpPr/>
          <p:nvPr/>
        </p:nvSpPr>
        <p:spPr>
          <a:xfrm>
            <a:off x="461796" y="3161709"/>
            <a:ext cx="1110033" cy="153171"/>
          </a:xfrm>
          <a:prstGeom prst="roundRect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accent2"/>
                </a:solidFill>
              </a:rPr>
              <a:t>Mot de passe</a:t>
            </a:r>
          </a:p>
        </p:txBody>
      </p:sp>
    </p:spTree>
    <p:extLst>
      <p:ext uri="{BB962C8B-B14F-4D97-AF65-F5344CB8AC3E}">
        <p14:creationId xmlns:p14="http://schemas.microsoft.com/office/powerpoint/2010/main" val="28265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vol / les statuts du voyage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8273B2-DA8E-41E2-B55E-12F55DAD9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8" y="1358900"/>
            <a:ext cx="8202304" cy="1174691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69000AD7-8386-4482-80F2-CB4E7BAE8244}"/>
              </a:ext>
            </a:extLst>
          </p:cNvPr>
          <p:cNvSpPr/>
          <p:nvPr/>
        </p:nvSpPr>
        <p:spPr>
          <a:xfrm>
            <a:off x="2938485" y="779105"/>
            <a:ext cx="2528121" cy="5562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Visualiser l’historique des opérations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C0395097-8CC1-4017-A8A0-B2D8A243DD05}"/>
              </a:ext>
            </a:extLst>
          </p:cNvPr>
          <p:cNvSpPr/>
          <p:nvPr/>
        </p:nvSpPr>
        <p:spPr>
          <a:xfrm>
            <a:off x="259308" y="3496361"/>
            <a:ext cx="2528121" cy="5562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Visualiser les données analytiques choisies</a:t>
            </a:r>
            <a:endParaRPr lang="fr-FR" sz="1200" dirty="0">
              <a:solidFill>
                <a:schemeClr val="accent2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B021D8-2FD8-4FB8-9457-E396ED5F5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713" y="2517513"/>
            <a:ext cx="5827594" cy="2497818"/>
          </a:xfrm>
          <a:prstGeom prst="rect">
            <a:avLst/>
          </a:prstGeom>
          <a:ln>
            <a:solidFill>
              <a:srgbClr val="009CDE"/>
            </a:solidFill>
          </a:ln>
        </p:spPr>
      </p:pic>
    </p:spTree>
    <p:extLst>
      <p:ext uri="{BB962C8B-B14F-4D97-AF65-F5344CB8AC3E}">
        <p14:creationId xmlns:p14="http://schemas.microsoft.com/office/powerpoint/2010/main" val="2887996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4E426A-3F0B-40A7-B859-EDA64A8A4398}"/>
              </a:ext>
            </a:extLst>
          </p:cNvPr>
          <p:cNvSpPr txBox="1"/>
          <p:nvPr/>
        </p:nvSpPr>
        <p:spPr>
          <a:xfrm>
            <a:off x="3098800" y="2032000"/>
            <a:ext cx="455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Comment réserver un train ?</a:t>
            </a:r>
          </a:p>
        </p:txBody>
      </p:sp>
    </p:spTree>
    <p:extLst>
      <p:ext uri="{BB962C8B-B14F-4D97-AF65-F5344CB8AC3E}">
        <p14:creationId xmlns:p14="http://schemas.microsoft.com/office/powerpoint/2010/main" val="1667833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DA2737-279D-2F6D-1D32-FE05A5003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7" y="796791"/>
            <a:ext cx="8407399" cy="4213757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E324939-76AC-F1D7-D983-29147ED23465}"/>
              </a:ext>
            </a:extLst>
          </p:cNvPr>
          <p:cNvSpPr/>
          <p:nvPr/>
        </p:nvSpPr>
        <p:spPr>
          <a:xfrm>
            <a:off x="838736" y="778163"/>
            <a:ext cx="329742" cy="31381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3D8B35CC-3783-7EBB-A9A9-142C0B5869F4}"/>
              </a:ext>
            </a:extLst>
          </p:cNvPr>
          <p:cNvSpPr/>
          <p:nvPr/>
        </p:nvSpPr>
        <p:spPr>
          <a:xfrm>
            <a:off x="2019091" y="1137349"/>
            <a:ext cx="1140693" cy="400801"/>
          </a:xfrm>
          <a:prstGeom prst="roundRect">
            <a:avLst>
              <a:gd name="adj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Réserver un train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0341C40-614B-07EE-E685-9642025AE042}"/>
              </a:ext>
            </a:extLst>
          </p:cNvPr>
          <p:cNvSpPr>
            <a:spLocks noChangeAspect="1"/>
          </p:cNvSpPr>
          <p:nvPr/>
        </p:nvSpPr>
        <p:spPr>
          <a:xfrm>
            <a:off x="1762802" y="892844"/>
            <a:ext cx="288000" cy="288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 defTabSz="457189"/>
            <a:r>
              <a:rPr lang="fr-FR" sz="1300" b="1">
                <a:solidFill>
                  <a:schemeClr val="accent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E8C209B-BA22-5B38-DEB4-080226285E8C}"/>
              </a:ext>
            </a:extLst>
          </p:cNvPr>
          <p:cNvGrpSpPr/>
          <p:nvPr/>
        </p:nvGrpSpPr>
        <p:grpSpPr>
          <a:xfrm>
            <a:off x="878327" y="1538953"/>
            <a:ext cx="6557186" cy="755537"/>
            <a:chOff x="941986" y="1667713"/>
            <a:chExt cx="6557186" cy="755537"/>
          </a:xfrm>
        </p:grpSpPr>
        <p:sp>
          <p:nvSpPr>
            <p:cNvPr id="12" name="Accolade ouvrante 11">
              <a:extLst>
                <a:ext uri="{FF2B5EF4-FFF2-40B4-BE49-F238E27FC236}">
                  <a16:creationId xmlns:a16="http://schemas.microsoft.com/office/drawing/2014/main" id="{0D8822DB-72A4-03EF-91E9-426095D26E48}"/>
                </a:ext>
              </a:extLst>
            </p:cNvPr>
            <p:cNvSpPr/>
            <p:nvPr/>
          </p:nvSpPr>
          <p:spPr>
            <a:xfrm rot="16200000" flipV="1">
              <a:off x="4053432" y="-1443733"/>
              <a:ext cx="334294" cy="6557186"/>
            </a:xfrm>
            <a:prstGeom prst="leftBrace">
              <a:avLst>
                <a:gd name="adj1" fmla="val 8333"/>
                <a:gd name="adj2" fmla="val 52154"/>
              </a:avLst>
            </a:prstGeom>
            <a:ln w="28575">
              <a:solidFill>
                <a:srgbClr val="009CD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à coins arrondis 7">
              <a:extLst>
                <a:ext uri="{FF2B5EF4-FFF2-40B4-BE49-F238E27FC236}">
                  <a16:creationId xmlns:a16="http://schemas.microsoft.com/office/drawing/2014/main" id="{1FB3F41A-FF79-65A3-2856-8DFFA3653DA7}"/>
                </a:ext>
              </a:extLst>
            </p:cNvPr>
            <p:cNvSpPr/>
            <p:nvPr/>
          </p:nvSpPr>
          <p:spPr>
            <a:xfrm>
              <a:off x="2936618" y="2063250"/>
              <a:ext cx="2317407" cy="360000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fr-FR" sz="1300" b="1">
                  <a:solidFill>
                    <a:schemeClr val="accent2"/>
                  </a:solidFill>
                  <a:latin typeface="Calibri"/>
                </a:rPr>
                <a:t>Saisir les informations du train</a:t>
              </a:r>
              <a:endParaRPr lang="fr-FR" sz="130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B990322-67F5-C53D-A3B0-7406D5C10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7306" y="1910183"/>
              <a:ext cx="288000" cy="28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09CD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 defTabSz="457189"/>
              <a:r>
                <a:rPr lang="fr-FR" sz="1200" b="1">
                  <a:solidFill>
                    <a:prstClr val="black"/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5" name="Rectangle à coins arrondis 7">
            <a:extLst>
              <a:ext uri="{FF2B5EF4-FFF2-40B4-BE49-F238E27FC236}">
                <a16:creationId xmlns:a16="http://schemas.microsoft.com/office/drawing/2014/main" id="{DE1AACCA-4731-1841-A268-4B860EB14027}"/>
              </a:ext>
            </a:extLst>
          </p:cNvPr>
          <p:cNvSpPr/>
          <p:nvPr/>
        </p:nvSpPr>
        <p:spPr>
          <a:xfrm>
            <a:off x="2889230" y="2562769"/>
            <a:ext cx="2284864" cy="91244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FR" sz="1300" b="1" dirty="0">
                <a:solidFill>
                  <a:schemeClr val="accent2"/>
                </a:solidFill>
              </a:rPr>
              <a:t>Choisir la sélection :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chemeClr val="accent2"/>
                </a:solidFill>
              </a:rPr>
              <a:t>Aller simple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fr-FR" sz="1300" b="1" dirty="0" err="1">
                <a:solidFill>
                  <a:schemeClr val="accent2"/>
                </a:solidFill>
              </a:rPr>
              <a:t>Aller-Retou</a:t>
            </a:r>
            <a:endParaRPr lang="fr-FR" sz="1300" b="1" dirty="0">
              <a:solidFill>
                <a:schemeClr val="accent2"/>
              </a:solidFill>
            </a:endParaRPr>
          </a:p>
        </p:txBody>
      </p:sp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F8A89F0E-CCFE-13D2-981A-F5DFDB3C7E1B}"/>
              </a:ext>
            </a:extLst>
          </p:cNvPr>
          <p:cNvSpPr/>
          <p:nvPr/>
        </p:nvSpPr>
        <p:spPr>
          <a:xfrm>
            <a:off x="2318015" y="3853609"/>
            <a:ext cx="3432953" cy="491752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1300" b="1">
                <a:solidFill>
                  <a:schemeClr val="accent2"/>
                </a:solidFill>
              </a:rPr>
              <a:t>Vos préférences de ville de départ ou d’arrivée  s’affichent automatiquement</a:t>
            </a:r>
          </a:p>
        </p:txBody>
      </p:sp>
    </p:spTree>
    <p:extLst>
      <p:ext uri="{BB962C8B-B14F-4D97-AF65-F5344CB8AC3E}">
        <p14:creationId xmlns:p14="http://schemas.microsoft.com/office/powerpoint/2010/main" val="47918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4057D7F-17E4-1A1D-6C6E-AE061A8AE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0" y="786808"/>
            <a:ext cx="8766754" cy="4247707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201865" y="562361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</a:t>
            </a:r>
            <a:endParaRPr lang="fr-FR" b="0" dirty="0"/>
          </a:p>
        </p:txBody>
      </p:sp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576F2805-7A8F-AFC3-77DD-2923E1EB7AFA}"/>
              </a:ext>
            </a:extLst>
          </p:cNvPr>
          <p:cNvSpPr/>
          <p:nvPr/>
        </p:nvSpPr>
        <p:spPr>
          <a:xfrm>
            <a:off x="7457658" y="2061228"/>
            <a:ext cx="1258402" cy="622805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Lancer votre requête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FBCADB-AA0E-1BB9-D7D2-0FB99749EDEC}"/>
              </a:ext>
            </a:extLst>
          </p:cNvPr>
          <p:cNvSpPr/>
          <p:nvPr/>
        </p:nvSpPr>
        <p:spPr>
          <a:xfrm>
            <a:off x="4201865" y="998924"/>
            <a:ext cx="2131008" cy="639878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23FA198D-47EC-01A0-DEE8-FD6F3D5E7C17}"/>
              </a:ext>
            </a:extLst>
          </p:cNvPr>
          <p:cNvSpPr/>
          <p:nvPr/>
        </p:nvSpPr>
        <p:spPr>
          <a:xfrm>
            <a:off x="4145538" y="2023708"/>
            <a:ext cx="2728505" cy="622805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Sélectionner les dates du voyage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6978A8-FF6C-E2FF-643C-BAF4D5D74A44}"/>
              </a:ext>
            </a:extLst>
          </p:cNvPr>
          <p:cNvSpPr/>
          <p:nvPr/>
        </p:nvSpPr>
        <p:spPr>
          <a:xfrm>
            <a:off x="6880023" y="1671275"/>
            <a:ext cx="765796" cy="236191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7">
            <a:extLst>
              <a:ext uri="{FF2B5EF4-FFF2-40B4-BE49-F238E27FC236}">
                <a16:creationId xmlns:a16="http://schemas.microsoft.com/office/drawing/2014/main" id="{24F8B0ED-D56D-86DF-E88D-72C03CBCE4EB}"/>
              </a:ext>
            </a:extLst>
          </p:cNvPr>
          <p:cNvSpPr/>
          <p:nvPr/>
        </p:nvSpPr>
        <p:spPr>
          <a:xfrm>
            <a:off x="1221522" y="2033933"/>
            <a:ext cx="2728505" cy="622805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Sélectionner la gare de départ et d’arrivée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BDB9170-DB7E-F032-6566-04F6AE257D6C}"/>
              </a:ext>
            </a:extLst>
          </p:cNvPr>
          <p:cNvSpPr/>
          <p:nvPr/>
        </p:nvSpPr>
        <p:spPr>
          <a:xfrm>
            <a:off x="2585775" y="990453"/>
            <a:ext cx="1181007" cy="639878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122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: les tarifs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130498-28C4-B675-9A26-D185B63A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939539"/>
            <a:ext cx="8900160" cy="3994511"/>
          </a:xfrm>
          <a:prstGeom prst="rect">
            <a:avLst/>
          </a:prstGeom>
          <a:ln>
            <a:solidFill>
              <a:srgbClr val="009CDE"/>
            </a:solidFill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D6FF3D56-8C10-74FB-375E-F1A53D4AFFB6}"/>
              </a:ext>
            </a:extLst>
          </p:cNvPr>
          <p:cNvGrpSpPr/>
          <p:nvPr/>
        </p:nvGrpSpPr>
        <p:grpSpPr>
          <a:xfrm>
            <a:off x="4121624" y="3086865"/>
            <a:ext cx="3986927" cy="402509"/>
            <a:chOff x="5525368" y="1756267"/>
            <a:chExt cx="3592435" cy="402509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D3B63FA-DEB2-3A60-8538-BB8E0DE1E873}"/>
                </a:ext>
              </a:extLst>
            </p:cNvPr>
            <p:cNvSpPr/>
            <p:nvPr/>
          </p:nvSpPr>
          <p:spPr>
            <a:xfrm>
              <a:off x="8511621" y="1798777"/>
              <a:ext cx="606182" cy="359999"/>
            </a:xfrm>
            <a:prstGeom prst="ellipse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6550E786-30AC-037B-2D78-C33E7158B259}"/>
                </a:ext>
              </a:extLst>
            </p:cNvPr>
            <p:cNvGrpSpPr/>
            <p:nvPr/>
          </p:nvGrpSpPr>
          <p:grpSpPr>
            <a:xfrm>
              <a:off x="5525368" y="1756267"/>
              <a:ext cx="2986253" cy="372253"/>
              <a:chOff x="-2567068" y="3250222"/>
              <a:chExt cx="7561858" cy="633631"/>
            </a:xfrm>
          </p:grpSpPr>
          <p:sp>
            <p:nvSpPr>
              <p:cNvPr id="9" name="Rectangle à coins arrondis 7">
                <a:extLst>
                  <a:ext uri="{FF2B5EF4-FFF2-40B4-BE49-F238E27FC236}">
                    <a16:creationId xmlns:a16="http://schemas.microsoft.com/office/drawing/2014/main" id="{991C2FE1-B47E-C6E1-E853-5B855A3BFE83}"/>
                  </a:ext>
                </a:extLst>
              </p:cNvPr>
              <p:cNvSpPr/>
              <p:nvPr/>
            </p:nvSpPr>
            <p:spPr>
              <a:xfrm>
                <a:off x="-2567068" y="3250222"/>
                <a:ext cx="4814890" cy="633631"/>
              </a:xfrm>
              <a:prstGeom prst="roundRect">
                <a:avLst/>
              </a:prstGeom>
              <a:ln w="28575">
                <a:solidFill>
                  <a:srgbClr val="009CDE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57189">
                  <a:defRPr/>
                </a:pPr>
                <a:r>
                  <a:rPr lang="fr-FR" sz="1300" b="1">
                    <a:solidFill>
                      <a:schemeClr val="accent2"/>
                    </a:solidFill>
                    <a:latin typeface="Calibri"/>
                  </a:rPr>
                  <a:t>Votre contrat PRO</a:t>
                </a:r>
                <a:endParaRPr lang="fr-FR" sz="1300">
                  <a:solidFill>
                    <a:schemeClr val="accent2"/>
                  </a:solidFill>
                  <a:latin typeface="Calibri"/>
                </a:endParaRPr>
              </a:p>
            </p:txBody>
          </p:sp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C34685CA-3292-54F5-C409-150750CD8AF1}"/>
                  </a:ext>
                </a:extLst>
              </p:cNvPr>
              <p:cNvCxnSpPr>
                <a:cxnSpLocks/>
                <a:endCxn id="7" idx="2"/>
              </p:cNvCxnSpPr>
              <p:nvPr/>
            </p:nvCxnSpPr>
            <p:spPr>
              <a:xfrm>
                <a:off x="2247822" y="3603221"/>
                <a:ext cx="2746968" cy="25747"/>
              </a:xfrm>
              <a:prstGeom prst="straightConnector1">
                <a:avLst/>
              </a:prstGeom>
              <a:ln>
                <a:solidFill>
                  <a:srgbClr val="009CDE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08056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: les tarifs </a:t>
            </a:r>
            <a:endParaRPr lang="fr-FR" b="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AF35C0A-D141-49F7-17DA-81EE137B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12" y="1358900"/>
            <a:ext cx="8285548" cy="2773262"/>
          </a:xfrm>
          <a:prstGeom prst="rect">
            <a:avLst/>
          </a:prstGeom>
          <a:ln>
            <a:solidFill>
              <a:srgbClr val="009CDE"/>
            </a:solidFill>
          </a:ln>
        </p:spPr>
      </p:pic>
    </p:spTree>
    <p:extLst>
      <p:ext uri="{BB962C8B-B14F-4D97-AF65-F5344CB8AC3E}">
        <p14:creationId xmlns:p14="http://schemas.microsoft.com/office/powerpoint/2010/main" val="27318883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: choix du billet aller </a:t>
            </a:r>
            <a:endParaRPr lang="fr-FR" b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182A11-2DF1-D4F3-A6EE-42E09833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0" y="851561"/>
            <a:ext cx="8799443" cy="3784934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7A711195-D40C-855A-8314-2100CD36DB60}"/>
              </a:ext>
            </a:extLst>
          </p:cNvPr>
          <p:cNvSpPr/>
          <p:nvPr/>
        </p:nvSpPr>
        <p:spPr>
          <a:xfrm>
            <a:off x="2797211" y="1506149"/>
            <a:ext cx="1688749" cy="328432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Modifier</a:t>
            </a:r>
            <a:r>
              <a:rPr lang="fr-FR" sz="13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300" b="1" dirty="0">
                <a:solidFill>
                  <a:schemeClr val="accent2"/>
                </a:solidFill>
                <a:latin typeface="Calibri"/>
              </a:rPr>
              <a:t>la demande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C08CBE7-6619-4B3B-AF57-24BE7EB0F814}"/>
              </a:ext>
            </a:extLst>
          </p:cNvPr>
          <p:cNvGrpSpPr/>
          <p:nvPr/>
        </p:nvGrpSpPr>
        <p:grpSpPr>
          <a:xfrm>
            <a:off x="3620200" y="3308920"/>
            <a:ext cx="5165992" cy="983018"/>
            <a:chOff x="8222345" y="633059"/>
            <a:chExt cx="4839173" cy="983018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D42D896-E1D5-34E6-F367-5FE3FE9A3DA4}"/>
                </a:ext>
              </a:extLst>
            </p:cNvPr>
            <p:cNvSpPr/>
            <p:nvPr/>
          </p:nvSpPr>
          <p:spPr>
            <a:xfrm>
              <a:off x="12366346" y="633059"/>
              <a:ext cx="695172" cy="467950"/>
            </a:xfrm>
            <a:prstGeom prst="ellipse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FCB03DF-BCB4-C346-9A00-B9FF45206E80}"/>
                </a:ext>
              </a:extLst>
            </p:cNvPr>
            <p:cNvGrpSpPr/>
            <p:nvPr/>
          </p:nvGrpSpPr>
          <p:grpSpPr>
            <a:xfrm>
              <a:off x="8222345" y="867034"/>
              <a:ext cx="4144001" cy="749043"/>
              <a:chOff x="3049314" y="2014248"/>
              <a:chExt cx="10493534" cy="1274986"/>
            </a:xfrm>
          </p:grpSpPr>
          <p:sp>
            <p:nvSpPr>
              <p:cNvPr id="12" name="Rectangle à coins arrondis 7">
                <a:extLst>
                  <a:ext uri="{FF2B5EF4-FFF2-40B4-BE49-F238E27FC236}">
                    <a16:creationId xmlns:a16="http://schemas.microsoft.com/office/drawing/2014/main" id="{22472345-1F29-2AA6-011D-357786FC23D8}"/>
                  </a:ext>
                </a:extLst>
              </p:cNvPr>
              <p:cNvSpPr/>
              <p:nvPr/>
            </p:nvSpPr>
            <p:spPr>
              <a:xfrm>
                <a:off x="3049314" y="2676459"/>
                <a:ext cx="4107210" cy="612775"/>
              </a:xfrm>
              <a:prstGeom prst="roundRect">
                <a:avLst/>
              </a:prstGeom>
              <a:ln w="28575">
                <a:solidFill>
                  <a:srgbClr val="009CDE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57189">
                  <a:defRPr/>
                </a:pPr>
                <a:r>
                  <a:rPr lang="fr-FR" sz="1300" b="1" dirty="0">
                    <a:solidFill>
                      <a:schemeClr val="accent2"/>
                    </a:solidFill>
                    <a:latin typeface="Calibri"/>
                  </a:rPr>
                  <a:t>Choisir le billet Aller</a:t>
                </a:r>
                <a:endParaRPr lang="fr-FR" sz="1300" dirty="0">
                  <a:solidFill>
                    <a:schemeClr val="accent2"/>
                  </a:solidFill>
                  <a:latin typeface="Calibri"/>
                </a:endParaRPr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FEDA3208-ABA0-C80D-B4BF-6417D67446B6}"/>
                  </a:ext>
                </a:extLst>
              </p:cNvPr>
              <p:cNvCxnSpPr>
                <a:cxnSpLocks/>
                <a:stCxn id="12" idx="3"/>
                <a:endCxn id="10" idx="2"/>
              </p:cNvCxnSpPr>
              <p:nvPr/>
            </p:nvCxnSpPr>
            <p:spPr>
              <a:xfrm flipV="1">
                <a:off x="7156523" y="2014248"/>
                <a:ext cx="6386325" cy="968598"/>
              </a:xfrm>
              <a:prstGeom prst="straightConnector1">
                <a:avLst/>
              </a:prstGeom>
              <a:ln>
                <a:solidFill>
                  <a:srgbClr val="009CDE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666DEB5-53A5-87E3-33C3-4EC3109AEC2D}"/>
              </a:ext>
            </a:extLst>
          </p:cNvPr>
          <p:cNvSpPr/>
          <p:nvPr/>
        </p:nvSpPr>
        <p:spPr>
          <a:xfrm>
            <a:off x="5181048" y="1479810"/>
            <a:ext cx="631596" cy="340520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049BFFE-C31D-93B9-BC61-02A821E82A3A}"/>
              </a:ext>
            </a:extLst>
          </p:cNvPr>
          <p:cNvSpPr/>
          <p:nvPr/>
        </p:nvSpPr>
        <p:spPr>
          <a:xfrm>
            <a:off x="7224351" y="3389292"/>
            <a:ext cx="284406" cy="245065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DA8F4F67-C079-053D-16F1-32E8EE56FB32}"/>
              </a:ext>
            </a:extLst>
          </p:cNvPr>
          <p:cNvSpPr/>
          <p:nvPr/>
        </p:nvSpPr>
        <p:spPr>
          <a:xfrm>
            <a:off x="3620200" y="3330672"/>
            <a:ext cx="1731520" cy="421266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Tarif conforme à la politique voyage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6254231-8B01-3B88-A6F7-FF4F549DFFD2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351718" y="3511825"/>
            <a:ext cx="1872633" cy="21456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468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: choix du billet retour </a:t>
            </a:r>
            <a:endParaRPr lang="fr-FR" b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147DA9-E17B-016C-C6DE-6FEA5E7A8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3" y="872303"/>
            <a:ext cx="8918713" cy="3677314"/>
          </a:xfrm>
          <a:prstGeom prst="rect">
            <a:avLst/>
          </a:prstGeom>
          <a:ln>
            <a:solidFill>
              <a:srgbClr val="009CDE"/>
            </a:solidFill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2AEEC70-87F3-89CA-CCE0-3AADCEAE2E8C}"/>
              </a:ext>
            </a:extLst>
          </p:cNvPr>
          <p:cNvGrpSpPr/>
          <p:nvPr/>
        </p:nvGrpSpPr>
        <p:grpSpPr>
          <a:xfrm>
            <a:off x="4766917" y="4214192"/>
            <a:ext cx="3436179" cy="414955"/>
            <a:chOff x="-3377554" y="5901797"/>
            <a:chExt cx="8701171" cy="706319"/>
          </a:xfrm>
        </p:grpSpPr>
        <p:sp>
          <p:nvSpPr>
            <p:cNvPr id="9" name="Rectangle à coins arrondis 7">
              <a:extLst>
                <a:ext uri="{FF2B5EF4-FFF2-40B4-BE49-F238E27FC236}">
                  <a16:creationId xmlns:a16="http://schemas.microsoft.com/office/drawing/2014/main" id="{86A6749D-5010-8336-4764-3AAF74C5F3FF}"/>
                </a:ext>
              </a:extLst>
            </p:cNvPr>
            <p:cNvSpPr/>
            <p:nvPr/>
          </p:nvSpPr>
          <p:spPr>
            <a:xfrm>
              <a:off x="-3377554" y="5901797"/>
              <a:ext cx="3227034" cy="706319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fr-FR" sz="1300" b="1" dirty="0">
                  <a:solidFill>
                    <a:schemeClr val="accent2"/>
                  </a:solidFill>
                  <a:latin typeface="Calibri"/>
                </a:rPr>
                <a:t>Choisir le billet Retour</a:t>
              </a:r>
              <a:endParaRPr lang="fr-FR" sz="1300" dirty="0">
                <a:solidFill>
                  <a:schemeClr val="accent2"/>
                </a:solidFill>
                <a:latin typeface="Calibri"/>
              </a:endParaRP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0C9F96DD-79DA-3CD3-97B2-2FA6CD1B45A5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-150520" y="6054770"/>
              <a:ext cx="5474137" cy="200187"/>
            </a:xfrm>
            <a:prstGeom prst="straightConnector1">
              <a:avLst/>
            </a:prstGeom>
            <a:ln>
              <a:solidFill>
                <a:srgbClr val="009CDE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5357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F766A22-5791-8B21-ADE0-C5F1BE0EA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199" y="812734"/>
            <a:ext cx="4984946" cy="420259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: les réservations </a:t>
            </a:r>
            <a:endParaRPr lang="fr-FR" b="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1496404-11E8-A088-0EC7-5F4ADD7E6B10}"/>
              </a:ext>
            </a:extLst>
          </p:cNvPr>
          <p:cNvGrpSpPr/>
          <p:nvPr/>
        </p:nvGrpSpPr>
        <p:grpSpPr>
          <a:xfrm>
            <a:off x="331304" y="2520253"/>
            <a:ext cx="2749637" cy="1078711"/>
            <a:chOff x="6310792" y="1918413"/>
            <a:chExt cx="2396203" cy="1078711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30B15B9-DBCF-E106-8939-1A9D805358BA}"/>
                </a:ext>
              </a:extLst>
            </p:cNvPr>
            <p:cNvSpPr/>
            <p:nvPr/>
          </p:nvSpPr>
          <p:spPr>
            <a:xfrm>
              <a:off x="8424985" y="1918413"/>
              <a:ext cx="282010" cy="286799"/>
            </a:xfrm>
            <a:prstGeom prst="ellipse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E6F5087-9975-D571-EFB1-F9B6D18C9793}"/>
                </a:ext>
              </a:extLst>
            </p:cNvPr>
            <p:cNvGrpSpPr/>
            <p:nvPr/>
          </p:nvGrpSpPr>
          <p:grpSpPr>
            <a:xfrm>
              <a:off x="6310792" y="2061813"/>
              <a:ext cx="2114193" cy="935311"/>
              <a:chOff x="-1791162" y="4047950"/>
              <a:chExt cx="5353606" cy="1592045"/>
            </a:xfrm>
          </p:grpSpPr>
          <p:sp>
            <p:nvSpPr>
              <p:cNvPr id="11" name="Rectangle à coins arrondis 7">
                <a:extLst>
                  <a:ext uri="{FF2B5EF4-FFF2-40B4-BE49-F238E27FC236}">
                    <a16:creationId xmlns:a16="http://schemas.microsoft.com/office/drawing/2014/main" id="{C604D589-CF14-AD04-4011-FEC9C3EB91D0}"/>
                  </a:ext>
                </a:extLst>
              </p:cNvPr>
              <p:cNvSpPr/>
              <p:nvPr/>
            </p:nvSpPr>
            <p:spPr>
              <a:xfrm>
                <a:off x="-1791162" y="4116589"/>
                <a:ext cx="3748606" cy="1523406"/>
              </a:xfrm>
              <a:prstGeom prst="roundRect">
                <a:avLst/>
              </a:prstGeom>
              <a:ln w="28575">
                <a:solidFill>
                  <a:srgbClr val="009CDE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57189">
                  <a:defRPr/>
                </a:pPr>
                <a:r>
                  <a:rPr lang="fr-FR" sz="1200" b="1" dirty="0">
                    <a:solidFill>
                      <a:schemeClr val="accent2"/>
                    </a:solidFill>
                    <a:latin typeface="Calibri"/>
                  </a:rPr>
                  <a:t>Possibilité de demander une place particulière ou de rappeler ses préférences</a:t>
                </a:r>
                <a:endParaRPr lang="fr-FR" sz="1200" dirty="0">
                  <a:solidFill>
                    <a:schemeClr val="accent2"/>
                  </a:solidFill>
                  <a:latin typeface="Calibri"/>
                </a:endParaRPr>
              </a:p>
            </p:txBody>
          </p:sp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FAD0CEC4-FE29-D96C-C5B2-2113636B71B4}"/>
                  </a:ext>
                </a:extLst>
              </p:cNvPr>
              <p:cNvCxnSpPr>
                <a:cxnSpLocks/>
                <a:stCxn id="11" idx="3"/>
                <a:endCxn id="9" idx="2"/>
              </p:cNvCxnSpPr>
              <p:nvPr/>
            </p:nvCxnSpPr>
            <p:spPr>
              <a:xfrm flipV="1">
                <a:off x="1957443" y="4047950"/>
                <a:ext cx="1605001" cy="830342"/>
              </a:xfrm>
              <a:prstGeom prst="straightConnector1">
                <a:avLst/>
              </a:prstGeom>
              <a:ln>
                <a:solidFill>
                  <a:srgbClr val="009CDE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6991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: les champs analytiques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9EF54D-7446-FD8C-DB88-2413DC6B2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40" y="755771"/>
            <a:ext cx="7412606" cy="4267864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354A7C-5AFB-9EB8-7BDE-CDEF3D8D0DC3}"/>
              </a:ext>
            </a:extLst>
          </p:cNvPr>
          <p:cNvSpPr/>
          <p:nvPr/>
        </p:nvSpPr>
        <p:spPr>
          <a:xfrm>
            <a:off x="1351128" y="3234519"/>
            <a:ext cx="7055893" cy="1713576"/>
          </a:xfrm>
          <a:prstGeom prst="rect">
            <a:avLst/>
          </a:prstGeom>
          <a:noFill/>
          <a:ln w="31750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E39242C0-A75E-26DF-41A5-3853CB899F96}"/>
              </a:ext>
            </a:extLst>
          </p:cNvPr>
          <p:cNvSpPr/>
          <p:nvPr/>
        </p:nvSpPr>
        <p:spPr>
          <a:xfrm>
            <a:off x="5194300" y="4171911"/>
            <a:ext cx="2598572" cy="577509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dirty="0">
                <a:solidFill>
                  <a:schemeClr val="accent2"/>
                </a:solidFill>
              </a:rPr>
              <a:t>Compléter les champs analytiques</a:t>
            </a:r>
            <a:r>
              <a:rPr lang="fr-FR" sz="1600" b="1" dirty="0">
                <a:solidFill>
                  <a:schemeClr val="accent2"/>
                </a:solidFill>
              </a:rPr>
              <a:t> </a:t>
            </a:r>
            <a:r>
              <a:rPr lang="fr-FR" sz="1000" b="1" dirty="0">
                <a:solidFill>
                  <a:schemeClr val="accent2"/>
                </a:solidFill>
              </a:rPr>
              <a:t>(personnalisés selon le client)</a:t>
            </a:r>
            <a:endParaRPr lang="fr-FR" sz="13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53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FB3156-1D29-4301-9901-47891281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 connecter à TravelSolutions</a:t>
            </a:r>
          </a:p>
        </p:txBody>
      </p:sp>
      <p:sp>
        <p:nvSpPr>
          <p:cNvPr id="5" name="Rectangle à coins arrondis 7">
            <a:extLst>
              <a:ext uri="{FF2B5EF4-FFF2-40B4-BE49-F238E27FC236}">
                <a16:creationId xmlns:a16="http://schemas.microsoft.com/office/drawing/2014/main" id="{EA1D866A-728B-4AEF-B6E3-2B0070E4CABC}"/>
              </a:ext>
            </a:extLst>
          </p:cNvPr>
          <p:cNvSpPr/>
          <p:nvPr/>
        </p:nvSpPr>
        <p:spPr>
          <a:xfrm>
            <a:off x="657509" y="1111761"/>
            <a:ext cx="1953640" cy="29481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Retour à la page d’accueil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6E09B3A-DB2C-4D7D-BF58-421D580066F4}"/>
              </a:ext>
            </a:extLst>
          </p:cNvPr>
          <p:cNvSpPr>
            <a:spLocks noChangeAspect="1"/>
          </p:cNvSpPr>
          <p:nvPr/>
        </p:nvSpPr>
        <p:spPr>
          <a:xfrm>
            <a:off x="3568369" y="1827402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799FEEAF-EAA7-4698-9CEF-87A66B83C910}"/>
              </a:ext>
            </a:extLst>
          </p:cNvPr>
          <p:cNvSpPr/>
          <p:nvPr/>
        </p:nvSpPr>
        <p:spPr>
          <a:xfrm>
            <a:off x="657510" y="1918924"/>
            <a:ext cx="2391654" cy="570703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Visualisation des voyages et historiques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D99D3A3E-5D65-4417-8FA7-5B4D35A8015B}"/>
              </a:ext>
            </a:extLst>
          </p:cNvPr>
          <p:cNvSpPr/>
          <p:nvPr/>
        </p:nvSpPr>
        <p:spPr>
          <a:xfrm>
            <a:off x="657510" y="2767758"/>
            <a:ext cx="2391654" cy="433293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Accès aux fonctionnalités du gestionnaire de profil</a:t>
            </a:r>
          </a:p>
        </p:txBody>
      </p: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F9B604CA-4B77-4C7E-BA7C-04B045A315FE}"/>
              </a:ext>
            </a:extLst>
          </p:cNvPr>
          <p:cNvSpPr/>
          <p:nvPr/>
        </p:nvSpPr>
        <p:spPr>
          <a:xfrm>
            <a:off x="657509" y="3539562"/>
            <a:ext cx="1084890" cy="270526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Notifications</a:t>
            </a:r>
          </a:p>
        </p:txBody>
      </p: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262B55A3-18B3-4A11-8018-A7A37A62AD4F}"/>
              </a:ext>
            </a:extLst>
          </p:cNvPr>
          <p:cNvSpPr/>
          <p:nvPr/>
        </p:nvSpPr>
        <p:spPr>
          <a:xfrm>
            <a:off x="657509" y="3995542"/>
            <a:ext cx="2961671" cy="99490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Accès à votre profil voyageur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Contact de votre agence de rattachement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Accès à l’aide en ligne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Déconnexion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AD83252-0579-4B92-8CD0-8B2D38E5CDAC}"/>
              </a:ext>
            </a:extLst>
          </p:cNvPr>
          <p:cNvSpPr>
            <a:spLocks noChangeAspect="1"/>
          </p:cNvSpPr>
          <p:nvPr/>
        </p:nvSpPr>
        <p:spPr>
          <a:xfrm>
            <a:off x="3575813" y="3592416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61D94E-A950-4CE3-9F4D-BF1536BE0F6C}"/>
              </a:ext>
            </a:extLst>
          </p:cNvPr>
          <p:cNvSpPr>
            <a:spLocks noChangeAspect="1"/>
          </p:cNvSpPr>
          <p:nvPr/>
        </p:nvSpPr>
        <p:spPr>
          <a:xfrm>
            <a:off x="3575813" y="3813148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FE68571-3FB9-492A-8544-9CCD7529E039}"/>
              </a:ext>
            </a:extLst>
          </p:cNvPr>
          <p:cNvSpPr>
            <a:spLocks noChangeAspect="1"/>
          </p:cNvSpPr>
          <p:nvPr/>
        </p:nvSpPr>
        <p:spPr>
          <a:xfrm>
            <a:off x="3568370" y="2066453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991E3BC-F393-459F-88A8-0A850C6C1131}"/>
              </a:ext>
            </a:extLst>
          </p:cNvPr>
          <p:cNvSpPr>
            <a:spLocks noChangeAspect="1"/>
          </p:cNvSpPr>
          <p:nvPr/>
        </p:nvSpPr>
        <p:spPr>
          <a:xfrm>
            <a:off x="323686" y="1190981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42D4EDB-56BA-4F0F-803D-6EB08601ADFD}"/>
              </a:ext>
            </a:extLst>
          </p:cNvPr>
          <p:cNvSpPr>
            <a:spLocks noChangeAspect="1"/>
          </p:cNvSpPr>
          <p:nvPr/>
        </p:nvSpPr>
        <p:spPr>
          <a:xfrm>
            <a:off x="323685" y="1984262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CB51B3C-50AD-421E-A269-E32A8C08C72C}"/>
              </a:ext>
            </a:extLst>
          </p:cNvPr>
          <p:cNvSpPr>
            <a:spLocks noChangeAspect="1"/>
          </p:cNvSpPr>
          <p:nvPr/>
        </p:nvSpPr>
        <p:spPr>
          <a:xfrm>
            <a:off x="318129" y="2785952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7118C23-981F-4F5B-8B44-177E57B9F301}"/>
              </a:ext>
            </a:extLst>
          </p:cNvPr>
          <p:cNvSpPr>
            <a:spLocks noChangeAspect="1"/>
          </p:cNvSpPr>
          <p:nvPr/>
        </p:nvSpPr>
        <p:spPr>
          <a:xfrm>
            <a:off x="315050" y="3592416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D7378EE-E79B-466B-92D8-E61F24CD296F}"/>
              </a:ext>
            </a:extLst>
          </p:cNvPr>
          <p:cNvSpPr>
            <a:spLocks noChangeAspect="1"/>
          </p:cNvSpPr>
          <p:nvPr/>
        </p:nvSpPr>
        <p:spPr>
          <a:xfrm>
            <a:off x="313100" y="4384080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6AE6549-C9C7-44E3-8B21-01DB9AC3850D}"/>
              </a:ext>
            </a:extLst>
          </p:cNvPr>
          <p:cNvSpPr>
            <a:spLocks noChangeAspect="1"/>
          </p:cNvSpPr>
          <p:nvPr/>
        </p:nvSpPr>
        <p:spPr>
          <a:xfrm>
            <a:off x="3575812" y="1614730"/>
            <a:ext cx="164133" cy="1641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13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7E2B48-0508-4766-26D9-C9B4B6D9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384" y="1406572"/>
            <a:ext cx="5047931" cy="27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7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92E1F46A-C793-92D2-8FE1-8E1087DD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873456"/>
            <a:ext cx="7200900" cy="4141873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: Informations train </a:t>
            </a:r>
            <a:endParaRPr lang="fr-FR" b="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3604423-AB59-BEE5-B8DF-631CCFAAF74B}"/>
              </a:ext>
            </a:extLst>
          </p:cNvPr>
          <p:cNvGrpSpPr/>
          <p:nvPr/>
        </p:nvGrpSpPr>
        <p:grpSpPr>
          <a:xfrm>
            <a:off x="129682" y="1447834"/>
            <a:ext cx="2947201" cy="453339"/>
            <a:chOff x="4218011" y="1805259"/>
            <a:chExt cx="3529592" cy="50093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CEAAF5B-6C41-EAF4-E6F2-C26D43D116E8}"/>
                </a:ext>
              </a:extLst>
            </p:cNvPr>
            <p:cNvGrpSpPr/>
            <p:nvPr/>
          </p:nvGrpSpPr>
          <p:grpSpPr>
            <a:xfrm>
              <a:off x="4218011" y="1805259"/>
              <a:ext cx="3110193" cy="500939"/>
              <a:chOff x="-4495616" y="3116078"/>
              <a:chExt cx="3108281" cy="368630"/>
            </a:xfrm>
          </p:grpSpPr>
          <p:sp>
            <p:nvSpPr>
              <p:cNvPr id="11" name="Rectangle à coins arrondis 7">
                <a:extLst>
                  <a:ext uri="{FF2B5EF4-FFF2-40B4-BE49-F238E27FC236}">
                    <a16:creationId xmlns:a16="http://schemas.microsoft.com/office/drawing/2014/main" id="{985F5325-DADD-AA60-4393-EAF53B7D1038}"/>
                  </a:ext>
                </a:extLst>
              </p:cNvPr>
              <p:cNvSpPr/>
              <p:nvPr/>
            </p:nvSpPr>
            <p:spPr>
              <a:xfrm>
                <a:off x="-4495616" y="3116078"/>
                <a:ext cx="2064731" cy="368630"/>
              </a:xfrm>
              <a:prstGeom prst="roundRect">
                <a:avLst/>
              </a:prstGeom>
              <a:ln w="28575">
                <a:solidFill>
                  <a:srgbClr val="009CDE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57189">
                  <a:defRPr/>
                </a:pPr>
                <a:r>
                  <a:rPr lang="fr-FR" sz="1300" b="1" dirty="0">
                    <a:solidFill>
                      <a:schemeClr val="accent2"/>
                    </a:solidFill>
                    <a:latin typeface="Calibri"/>
                  </a:rPr>
                  <a:t>Informations sur le train</a:t>
                </a:r>
                <a:endParaRPr lang="fr-FR" sz="1300" dirty="0">
                  <a:solidFill>
                    <a:schemeClr val="accent2"/>
                  </a:solidFill>
                  <a:latin typeface="Calibri"/>
                </a:endParaRPr>
              </a:p>
            </p:txBody>
          </p:sp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424C4CA5-6CF9-CBFC-6D0B-9AE14778D4CC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 flipV="1">
                <a:off x="-2430885" y="3300393"/>
                <a:ext cx="1043550" cy="1"/>
              </a:xfrm>
              <a:prstGeom prst="straightConnector1">
                <a:avLst/>
              </a:prstGeom>
              <a:ln>
                <a:solidFill>
                  <a:srgbClr val="009CDE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71C5EC4-43A0-29EB-CD4B-20981CF7E95F}"/>
                </a:ext>
              </a:extLst>
            </p:cNvPr>
            <p:cNvSpPr/>
            <p:nvPr/>
          </p:nvSpPr>
          <p:spPr>
            <a:xfrm>
              <a:off x="7417861" y="1886838"/>
              <a:ext cx="329742" cy="329742"/>
            </a:xfrm>
            <a:prstGeom prst="ellipse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CA9C11-BE00-5241-06A9-FD99413F28E4}"/>
              </a:ext>
            </a:extLst>
          </p:cNvPr>
          <p:cNvGrpSpPr/>
          <p:nvPr/>
        </p:nvGrpSpPr>
        <p:grpSpPr>
          <a:xfrm>
            <a:off x="7118656" y="3360240"/>
            <a:ext cx="1059895" cy="1210821"/>
            <a:chOff x="-2571809" y="3108681"/>
            <a:chExt cx="1059243" cy="891016"/>
          </a:xfrm>
        </p:grpSpPr>
        <p:sp>
          <p:nvSpPr>
            <p:cNvPr id="32" name="Rectangle à coins arrondis 7">
              <a:extLst>
                <a:ext uri="{FF2B5EF4-FFF2-40B4-BE49-F238E27FC236}">
                  <a16:creationId xmlns:a16="http://schemas.microsoft.com/office/drawing/2014/main" id="{34F926DF-08E5-A59C-8764-9FA6B320D011}"/>
                </a:ext>
              </a:extLst>
            </p:cNvPr>
            <p:cNvSpPr/>
            <p:nvPr/>
          </p:nvSpPr>
          <p:spPr>
            <a:xfrm>
              <a:off x="-2571809" y="3108681"/>
              <a:ext cx="1059243" cy="393875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fr-FR" sz="1200" b="1" dirty="0">
                  <a:solidFill>
                    <a:schemeClr val="accent2"/>
                  </a:solidFill>
                  <a:latin typeface="Calibri"/>
                </a:rPr>
                <a:t>Cliquer ici pour confirmer</a:t>
              </a:r>
              <a:endParaRPr lang="fr-FR" sz="1200" dirty="0">
                <a:solidFill>
                  <a:schemeClr val="accent2"/>
                </a:solidFill>
                <a:latin typeface="Calibri"/>
              </a:endParaRP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A4805638-ED71-1965-0520-6D54E312C5A1}"/>
                </a:ext>
              </a:extLst>
            </p:cNvPr>
            <p:cNvCxnSpPr>
              <a:cxnSpLocks/>
            </p:cNvCxnSpPr>
            <p:nvPr/>
          </p:nvCxnSpPr>
          <p:spPr>
            <a:xfrm>
              <a:off x="-2004440" y="3550125"/>
              <a:ext cx="11040" cy="449572"/>
            </a:xfrm>
            <a:prstGeom prst="straightConnector1">
              <a:avLst/>
            </a:prstGeom>
            <a:ln>
              <a:solidFill>
                <a:srgbClr val="009CDE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à coins arrondis 7">
            <a:extLst>
              <a:ext uri="{FF2B5EF4-FFF2-40B4-BE49-F238E27FC236}">
                <a16:creationId xmlns:a16="http://schemas.microsoft.com/office/drawing/2014/main" id="{F1C81A58-5821-3AE0-253C-A044FA170820}"/>
              </a:ext>
            </a:extLst>
          </p:cNvPr>
          <p:cNvSpPr/>
          <p:nvPr/>
        </p:nvSpPr>
        <p:spPr>
          <a:xfrm>
            <a:off x="1993502" y="4151805"/>
            <a:ext cx="3676217" cy="36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Cocher la case validant les conditions de vente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B3ABCB4-87DF-4737-3728-FA2B8E3BF134}"/>
              </a:ext>
            </a:extLst>
          </p:cNvPr>
          <p:cNvGrpSpPr/>
          <p:nvPr/>
        </p:nvGrpSpPr>
        <p:grpSpPr>
          <a:xfrm>
            <a:off x="511024" y="4560428"/>
            <a:ext cx="7611981" cy="435839"/>
            <a:chOff x="63866" y="4432190"/>
            <a:chExt cx="7611981" cy="435839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BD65404-9AD8-B579-B12A-FA3253386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426" t="57001" r="12658" b="18508"/>
            <a:stretch/>
          </p:blipFill>
          <p:spPr>
            <a:xfrm>
              <a:off x="82080" y="4442261"/>
              <a:ext cx="7593767" cy="425768"/>
            </a:xfrm>
            <a:prstGeom prst="rect">
              <a:avLst/>
            </a:prstGeom>
            <a:ln>
              <a:solidFill>
                <a:srgbClr val="009CDE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8124F76-3B76-9D83-B853-8CB684310A61}"/>
                </a:ext>
              </a:extLst>
            </p:cNvPr>
            <p:cNvSpPr/>
            <p:nvPr/>
          </p:nvSpPr>
          <p:spPr>
            <a:xfrm>
              <a:off x="63866" y="4432190"/>
              <a:ext cx="7593766" cy="425768"/>
            </a:xfrm>
            <a:prstGeom prst="rect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Rectangle à coins arrondis 7">
            <a:extLst>
              <a:ext uri="{FF2B5EF4-FFF2-40B4-BE49-F238E27FC236}">
                <a16:creationId xmlns:a16="http://schemas.microsoft.com/office/drawing/2014/main" id="{844813CF-AAA2-E4BC-BF6E-1443B6FA43B0}"/>
              </a:ext>
            </a:extLst>
          </p:cNvPr>
          <p:cNvSpPr/>
          <p:nvPr/>
        </p:nvSpPr>
        <p:spPr>
          <a:xfrm>
            <a:off x="6388821" y="4099164"/>
            <a:ext cx="1098304" cy="343876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dirty="0">
                <a:solidFill>
                  <a:schemeClr val="accent2"/>
                </a:solidFill>
              </a:rPr>
              <a:t>Cliquer ici pour mettre une option</a:t>
            </a:r>
            <a:endParaRPr lang="fr-FR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29" y="128170"/>
            <a:ext cx="6651171" cy="456222"/>
          </a:xfrm>
        </p:spPr>
        <p:txBody>
          <a:bodyPr/>
          <a:lstStyle/>
          <a:p>
            <a:r>
              <a:rPr lang="fr-FR" dirty="0"/>
              <a:t>Réserver un train : statut de la réservation &amp; places attribuées </a:t>
            </a:r>
            <a:endParaRPr lang="fr-FR" b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636FD9-3F86-EA86-387D-586054FA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64" y="791570"/>
            <a:ext cx="6349271" cy="4223760"/>
          </a:xfrm>
          <a:prstGeom prst="rect">
            <a:avLst/>
          </a:prstGeom>
          <a:ln>
            <a:solidFill>
              <a:srgbClr val="009CDE"/>
            </a:solidFill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4E8B4885-AD70-2F1F-F6DC-E5632E580FD6}"/>
              </a:ext>
            </a:extLst>
          </p:cNvPr>
          <p:cNvGrpSpPr/>
          <p:nvPr/>
        </p:nvGrpSpPr>
        <p:grpSpPr>
          <a:xfrm>
            <a:off x="5909481" y="1801937"/>
            <a:ext cx="2606722" cy="1296864"/>
            <a:chOff x="4982555" y="1590481"/>
            <a:chExt cx="2212548" cy="1067899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DD27676-DD70-E5AF-BD61-267BAE05E273}"/>
                </a:ext>
              </a:extLst>
            </p:cNvPr>
            <p:cNvSpPr/>
            <p:nvPr/>
          </p:nvSpPr>
          <p:spPr>
            <a:xfrm>
              <a:off x="5483237" y="1590481"/>
              <a:ext cx="988827" cy="141499"/>
            </a:xfrm>
            <a:prstGeom prst="ellipse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7A6EC79-693A-1E24-C264-02CD05B4996B}"/>
                </a:ext>
              </a:extLst>
            </p:cNvPr>
            <p:cNvGrpSpPr/>
            <p:nvPr/>
          </p:nvGrpSpPr>
          <p:grpSpPr>
            <a:xfrm>
              <a:off x="4982555" y="1731980"/>
              <a:ext cx="2212548" cy="926400"/>
              <a:chOff x="-3467076" y="2735061"/>
              <a:chExt cx="3201404" cy="681717"/>
            </a:xfrm>
          </p:grpSpPr>
          <p:sp>
            <p:nvSpPr>
              <p:cNvPr id="13" name="Rectangle à coins arrondis 7">
                <a:extLst>
                  <a:ext uri="{FF2B5EF4-FFF2-40B4-BE49-F238E27FC236}">
                    <a16:creationId xmlns:a16="http://schemas.microsoft.com/office/drawing/2014/main" id="{450FFDEE-AF7F-AAF2-C682-87F94494903C}"/>
                  </a:ext>
                </a:extLst>
              </p:cNvPr>
              <p:cNvSpPr/>
              <p:nvPr/>
            </p:nvSpPr>
            <p:spPr>
              <a:xfrm>
                <a:off x="-3467076" y="3212144"/>
                <a:ext cx="3201404" cy="204634"/>
              </a:xfrm>
              <a:prstGeom prst="roundRect">
                <a:avLst/>
              </a:prstGeom>
              <a:ln w="28575">
                <a:solidFill>
                  <a:srgbClr val="009CDE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57189">
                  <a:defRPr/>
                </a:pPr>
                <a:r>
                  <a:rPr lang="fr-FR" sz="1100" b="1">
                    <a:solidFill>
                      <a:schemeClr val="accent2"/>
                    </a:solidFill>
                    <a:latin typeface="Calibri"/>
                  </a:rPr>
                  <a:t>Statut de votre réservation</a:t>
                </a:r>
                <a:endParaRPr lang="fr-FR" sz="1100">
                  <a:solidFill>
                    <a:schemeClr val="accent2"/>
                  </a:solidFill>
                  <a:latin typeface="Calibri"/>
                </a:endParaRPr>
              </a:p>
            </p:txBody>
          </p: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FEC63697-BDCC-E896-A361-316FE253D9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1859947" y="2735061"/>
                <a:ext cx="0" cy="473783"/>
              </a:xfrm>
              <a:prstGeom prst="straightConnector1">
                <a:avLst/>
              </a:prstGeom>
              <a:ln>
                <a:solidFill>
                  <a:srgbClr val="009CDE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8B8C7C9-77D4-F975-A9A5-63F9775D088B}"/>
              </a:ext>
            </a:extLst>
          </p:cNvPr>
          <p:cNvGrpSpPr/>
          <p:nvPr/>
        </p:nvGrpSpPr>
        <p:grpSpPr>
          <a:xfrm>
            <a:off x="4111066" y="3653091"/>
            <a:ext cx="3566884" cy="1080159"/>
            <a:chOff x="4760198" y="1578204"/>
            <a:chExt cx="3566884" cy="1080159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9834845-6708-718E-9B93-75FE398A764E}"/>
                </a:ext>
              </a:extLst>
            </p:cNvPr>
            <p:cNvSpPr/>
            <p:nvPr/>
          </p:nvSpPr>
          <p:spPr>
            <a:xfrm>
              <a:off x="7338255" y="1578204"/>
              <a:ext cx="988827" cy="976551"/>
            </a:xfrm>
            <a:prstGeom prst="ellipse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8AA4BFD-9DEA-7049-5DBF-4C010DE5FA95}"/>
                </a:ext>
              </a:extLst>
            </p:cNvPr>
            <p:cNvGrpSpPr/>
            <p:nvPr/>
          </p:nvGrpSpPr>
          <p:grpSpPr>
            <a:xfrm>
              <a:off x="4760198" y="2066477"/>
              <a:ext cx="2578057" cy="591886"/>
              <a:chOff x="-3788810" y="2981221"/>
              <a:chExt cx="3730270" cy="435557"/>
            </a:xfrm>
          </p:grpSpPr>
          <p:sp>
            <p:nvSpPr>
              <p:cNvPr id="18" name="Rectangle à coins arrondis 7">
                <a:extLst>
                  <a:ext uri="{FF2B5EF4-FFF2-40B4-BE49-F238E27FC236}">
                    <a16:creationId xmlns:a16="http://schemas.microsoft.com/office/drawing/2014/main" id="{FDA28040-8850-CB07-84B0-7BA5861BAF0A}"/>
                  </a:ext>
                </a:extLst>
              </p:cNvPr>
              <p:cNvSpPr/>
              <p:nvPr/>
            </p:nvSpPr>
            <p:spPr>
              <a:xfrm>
                <a:off x="-3788810" y="3212144"/>
                <a:ext cx="3523138" cy="204634"/>
              </a:xfrm>
              <a:prstGeom prst="roundRect">
                <a:avLst/>
              </a:prstGeom>
              <a:ln w="28575">
                <a:solidFill>
                  <a:srgbClr val="009CDE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57189">
                  <a:defRPr/>
                </a:pPr>
                <a:r>
                  <a:rPr lang="fr-FR" sz="1100" b="1">
                    <a:solidFill>
                      <a:schemeClr val="accent2"/>
                    </a:solidFill>
                    <a:latin typeface="Calibri"/>
                  </a:rPr>
                  <a:t>Information du siège et de la voiture</a:t>
                </a:r>
                <a:endParaRPr lang="fr-FR" sz="1100">
                  <a:solidFill>
                    <a:schemeClr val="accent2"/>
                  </a:solidFill>
                  <a:latin typeface="Calibri"/>
                </a:endParaRPr>
              </a:p>
            </p:txBody>
          </p: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F688F613-1395-D9D2-E1A6-7E3C20C09516}"/>
                  </a:ext>
                </a:extLst>
              </p:cNvPr>
              <p:cNvCxnSpPr>
                <a:cxnSpLocks/>
                <a:stCxn id="18" idx="0"/>
                <a:endCxn id="16" idx="2"/>
              </p:cNvCxnSpPr>
              <p:nvPr/>
            </p:nvCxnSpPr>
            <p:spPr>
              <a:xfrm flipV="1">
                <a:off x="-2027241" y="2981221"/>
                <a:ext cx="1968701" cy="230923"/>
              </a:xfrm>
              <a:prstGeom prst="straightConnector1">
                <a:avLst/>
              </a:prstGeom>
              <a:ln>
                <a:solidFill>
                  <a:srgbClr val="009CDE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548180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les références de réservation </a:t>
            </a:r>
            <a:endParaRPr lang="fr-FR" b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5369462-DD19-F91E-C085-B28382FA3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64" y="791570"/>
            <a:ext cx="6349271" cy="4324634"/>
          </a:xfrm>
          <a:prstGeom prst="rect">
            <a:avLst/>
          </a:prstGeom>
          <a:ln>
            <a:solidFill>
              <a:srgbClr val="009CDE"/>
            </a:solidFill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CBBC93A-D699-C676-1625-8582E8196B53}"/>
              </a:ext>
            </a:extLst>
          </p:cNvPr>
          <p:cNvGrpSpPr/>
          <p:nvPr/>
        </p:nvGrpSpPr>
        <p:grpSpPr>
          <a:xfrm>
            <a:off x="5625134" y="2755561"/>
            <a:ext cx="2191427" cy="1099970"/>
            <a:chOff x="870779" y="1498499"/>
            <a:chExt cx="2191427" cy="1099970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943E248-EE3C-2B5A-1251-37180B269AF9}"/>
                </a:ext>
              </a:extLst>
            </p:cNvPr>
            <p:cNvGrpSpPr/>
            <p:nvPr/>
          </p:nvGrpSpPr>
          <p:grpSpPr>
            <a:xfrm>
              <a:off x="870779" y="2181791"/>
              <a:ext cx="1151464" cy="416678"/>
              <a:chOff x="1083649" y="5121256"/>
              <a:chExt cx="2122460" cy="782170"/>
            </a:xfrm>
          </p:grpSpPr>
          <p:sp>
            <p:nvSpPr>
              <p:cNvPr id="14" name="Rectangle à coins arrondis 7">
                <a:extLst>
                  <a:ext uri="{FF2B5EF4-FFF2-40B4-BE49-F238E27FC236}">
                    <a16:creationId xmlns:a16="http://schemas.microsoft.com/office/drawing/2014/main" id="{FAB43FB8-5F11-64F6-ACAF-9243089FE074}"/>
                  </a:ext>
                </a:extLst>
              </p:cNvPr>
              <p:cNvSpPr/>
              <p:nvPr/>
            </p:nvSpPr>
            <p:spPr>
              <a:xfrm>
                <a:off x="1289177" y="5365459"/>
                <a:ext cx="1916932" cy="537967"/>
              </a:xfrm>
              <a:prstGeom prst="roundRect">
                <a:avLst/>
              </a:prstGeom>
              <a:ln w="28575">
                <a:solidFill>
                  <a:srgbClr val="009CDE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b="1">
                    <a:solidFill>
                      <a:schemeClr val="accent2"/>
                    </a:solidFill>
                  </a:rPr>
                  <a:t>N° réservation SNCF et PNR</a:t>
                </a:r>
                <a:endParaRPr lang="fr-FR" sz="800">
                  <a:solidFill>
                    <a:schemeClr val="accent2"/>
                  </a:solidFill>
                </a:endParaRPr>
              </a:p>
            </p:txBody>
          </p:sp>
          <p:pic>
            <p:nvPicPr>
              <p:cNvPr id="15" name="Image 14" descr="Fil:Attention Sign.svg – Wikipedia">
                <a:extLst>
                  <a:ext uri="{FF2B5EF4-FFF2-40B4-BE49-F238E27FC236}">
                    <a16:creationId xmlns:a16="http://schemas.microsoft.com/office/drawing/2014/main" id="{D42E53C2-89E9-2BD6-2B02-20E6AC724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649" y="5121256"/>
                <a:ext cx="411055" cy="359999"/>
              </a:xfrm>
              <a:prstGeom prst="rect">
                <a:avLst/>
              </a:prstGeom>
              <a:ln>
                <a:solidFill>
                  <a:srgbClr val="009CDE"/>
                </a:solidFill>
              </a:ln>
            </p:spPr>
          </p:pic>
        </p:grp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F042D5C-DCB3-58E5-B3BB-399291048ED2}"/>
                </a:ext>
              </a:extLst>
            </p:cNvPr>
            <p:cNvSpPr/>
            <p:nvPr/>
          </p:nvSpPr>
          <p:spPr>
            <a:xfrm>
              <a:off x="2022244" y="1498499"/>
              <a:ext cx="1039962" cy="685800"/>
            </a:xfrm>
            <a:prstGeom prst="ellipse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</p:grpSp>
    </p:spTree>
    <p:extLst>
      <p:ext uri="{BB962C8B-B14F-4D97-AF65-F5344CB8AC3E}">
        <p14:creationId xmlns:p14="http://schemas.microsoft.com/office/powerpoint/2010/main" val="657421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 train : consulter l’historique du voyage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DD7888-015B-98EB-B6E6-F2463E6E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576387"/>
            <a:ext cx="8115300" cy="1990725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D9487434-BB98-50AC-1106-A14E2B37CB4F}"/>
              </a:ext>
            </a:extLst>
          </p:cNvPr>
          <p:cNvSpPr/>
          <p:nvPr/>
        </p:nvSpPr>
        <p:spPr>
          <a:xfrm>
            <a:off x="2069689" y="911033"/>
            <a:ext cx="3485565" cy="5562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accent2"/>
                </a:solidFill>
              </a:rPr>
              <a:t>Visualiser l’historique des opérations</a:t>
            </a:r>
            <a:endParaRPr lang="fr-FR" sz="1400" dirty="0">
              <a:solidFill>
                <a:schemeClr val="accent2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05A24AC-1690-35FE-7BAC-E675AB91B20D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3812472" y="1467233"/>
            <a:ext cx="1" cy="20727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8CBD0B3-75BA-2CEF-BE42-9FCA8AF63C5A}"/>
              </a:ext>
            </a:extLst>
          </p:cNvPr>
          <p:cNvSpPr/>
          <p:nvPr/>
        </p:nvSpPr>
        <p:spPr>
          <a:xfrm>
            <a:off x="3152633" y="1674504"/>
            <a:ext cx="1319679" cy="322044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187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4E426A-3F0B-40A7-B859-EDA64A8A4398}"/>
              </a:ext>
            </a:extLst>
          </p:cNvPr>
          <p:cNvSpPr txBox="1"/>
          <p:nvPr/>
        </p:nvSpPr>
        <p:spPr>
          <a:xfrm>
            <a:off x="3098800" y="2032000"/>
            <a:ext cx="455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Comment réserver une voiture ?</a:t>
            </a:r>
          </a:p>
        </p:txBody>
      </p:sp>
    </p:spTree>
    <p:extLst>
      <p:ext uri="{BB962C8B-B14F-4D97-AF65-F5344CB8AC3E}">
        <p14:creationId xmlns:p14="http://schemas.microsoft.com/office/powerpoint/2010/main" val="458559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9E05109B-E97C-CB53-243F-A19F94289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54" y="1569932"/>
            <a:ext cx="8734567" cy="2623734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b="0" dirty="0"/>
              <a:t>Louer une voiture :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A375FDC-2033-189E-AE03-4AAE388710CD}"/>
              </a:ext>
            </a:extLst>
          </p:cNvPr>
          <p:cNvSpPr/>
          <p:nvPr/>
        </p:nvSpPr>
        <p:spPr>
          <a:xfrm>
            <a:off x="1935977" y="1641602"/>
            <a:ext cx="307824" cy="293792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5C51DB6B-E322-9B39-3A0A-2090BD9C1079}"/>
              </a:ext>
            </a:extLst>
          </p:cNvPr>
          <p:cNvSpPr/>
          <p:nvPr/>
        </p:nvSpPr>
        <p:spPr>
          <a:xfrm>
            <a:off x="143330" y="1935394"/>
            <a:ext cx="1743512" cy="256167"/>
          </a:xfrm>
          <a:prstGeom prst="roundRect">
            <a:avLst>
              <a:gd name="adj" fmla="val 50000"/>
            </a:avLst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Louer une voiture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614003-1735-E98E-EB2F-EBEC366C4A4E}"/>
              </a:ext>
            </a:extLst>
          </p:cNvPr>
          <p:cNvGrpSpPr/>
          <p:nvPr/>
        </p:nvGrpSpPr>
        <p:grpSpPr>
          <a:xfrm>
            <a:off x="1782065" y="2593458"/>
            <a:ext cx="5808635" cy="2048889"/>
            <a:chOff x="2139757" y="1447232"/>
            <a:chExt cx="4646848" cy="1625306"/>
          </a:xfrm>
        </p:grpSpPr>
        <p:sp>
          <p:nvSpPr>
            <p:cNvPr id="9" name="Accolade ouvrante 8">
              <a:extLst>
                <a:ext uri="{FF2B5EF4-FFF2-40B4-BE49-F238E27FC236}">
                  <a16:creationId xmlns:a16="http://schemas.microsoft.com/office/drawing/2014/main" id="{FCACA1A2-5B7C-6ACA-AC8E-807CD4F15607}"/>
                </a:ext>
              </a:extLst>
            </p:cNvPr>
            <p:cNvSpPr/>
            <p:nvPr/>
          </p:nvSpPr>
          <p:spPr>
            <a:xfrm rot="16200000" flipV="1">
              <a:off x="4195741" y="-608752"/>
              <a:ext cx="534879" cy="4646848"/>
            </a:xfrm>
            <a:prstGeom prst="leftBrace">
              <a:avLst>
                <a:gd name="adj1" fmla="val 0"/>
                <a:gd name="adj2" fmla="val 49191"/>
              </a:avLst>
            </a:prstGeom>
            <a:ln w="28575">
              <a:solidFill>
                <a:srgbClr val="009CD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Rectangle à coins arrondis 7">
              <a:extLst>
                <a:ext uri="{FF2B5EF4-FFF2-40B4-BE49-F238E27FC236}">
                  <a16:creationId xmlns:a16="http://schemas.microsoft.com/office/drawing/2014/main" id="{6CFE1B9D-DB70-698A-7832-BD2A307CB179}"/>
                </a:ext>
              </a:extLst>
            </p:cNvPr>
            <p:cNvSpPr/>
            <p:nvPr/>
          </p:nvSpPr>
          <p:spPr>
            <a:xfrm>
              <a:off x="2295640" y="2545424"/>
              <a:ext cx="2233976" cy="527114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189"/>
              <a:r>
                <a:rPr lang="fr-FR" sz="1200" b="1" dirty="0">
                  <a:solidFill>
                    <a:schemeClr val="accent2"/>
                  </a:solidFill>
                  <a:latin typeface="Calibri"/>
                </a:rPr>
                <a:t>Informations sur le lieu de prise en charge et de restitution</a:t>
              </a:r>
            </a:p>
          </p:txBody>
        </p:sp>
      </p:grpSp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4F441155-3B4B-5F34-F22E-5084E862C09E}"/>
              </a:ext>
            </a:extLst>
          </p:cNvPr>
          <p:cNvSpPr/>
          <p:nvPr/>
        </p:nvSpPr>
        <p:spPr>
          <a:xfrm>
            <a:off x="7365435" y="3559247"/>
            <a:ext cx="1111254" cy="453822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Recherche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BBD5099-3AB8-77C2-F754-33A480C66BAA}"/>
              </a:ext>
            </a:extLst>
          </p:cNvPr>
          <p:cNvGrpSpPr/>
          <p:nvPr/>
        </p:nvGrpSpPr>
        <p:grpSpPr>
          <a:xfrm>
            <a:off x="6447800" y="1358900"/>
            <a:ext cx="2574710" cy="1505701"/>
            <a:chOff x="6846604" y="1062596"/>
            <a:chExt cx="3702464" cy="13410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B03635-E1FE-F77D-F6E4-BDD5DB4216FE}"/>
                </a:ext>
              </a:extLst>
            </p:cNvPr>
            <p:cNvSpPr/>
            <p:nvPr/>
          </p:nvSpPr>
          <p:spPr>
            <a:xfrm>
              <a:off x="6846604" y="2038710"/>
              <a:ext cx="1243010" cy="364925"/>
            </a:xfrm>
            <a:prstGeom prst="rect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à coins arrondis 7">
              <a:extLst>
                <a:ext uri="{FF2B5EF4-FFF2-40B4-BE49-F238E27FC236}">
                  <a16:creationId xmlns:a16="http://schemas.microsoft.com/office/drawing/2014/main" id="{80D62AD4-C5AE-9872-251C-23EC2E40B427}"/>
                </a:ext>
              </a:extLst>
            </p:cNvPr>
            <p:cNvSpPr/>
            <p:nvPr/>
          </p:nvSpPr>
          <p:spPr>
            <a:xfrm>
              <a:off x="8548260" y="1923634"/>
              <a:ext cx="2000808" cy="480001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fr-FR" sz="1300" b="1">
                  <a:solidFill>
                    <a:schemeClr val="accent2"/>
                  </a:solidFill>
                  <a:latin typeface="Calibri"/>
                </a:rPr>
                <a:t>Choix</a:t>
              </a:r>
              <a:r>
                <a:rPr lang="fr-FR" sz="1300" b="1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fr-FR" sz="1300" b="1">
                  <a:solidFill>
                    <a:schemeClr val="accent2"/>
                  </a:solidFill>
                  <a:latin typeface="Calibri"/>
                </a:rPr>
                <a:t>du loueur</a:t>
              </a:r>
              <a:endParaRPr lang="fr-FR" sz="130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86FACF-35D7-2392-D8F2-53C9A1B71FEB}"/>
                </a:ext>
              </a:extLst>
            </p:cNvPr>
            <p:cNvSpPr/>
            <p:nvPr/>
          </p:nvSpPr>
          <p:spPr>
            <a:xfrm>
              <a:off x="6846604" y="1638276"/>
              <a:ext cx="1243010" cy="364925"/>
            </a:xfrm>
            <a:prstGeom prst="rect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à coins arrondis 7">
              <a:extLst>
                <a:ext uri="{FF2B5EF4-FFF2-40B4-BE49-F238E27FC236}">
                  <a16:creationId xmlns:a16="http://schemas.microsoft.com/office/drawing/2014/main" id="{5766FB57-3B2F-9A3F-ECB0-4A3B294D1DAA}"/>
                </a:ext>
              </a:extLst>
            </p:cNvPr>
            <p:cNvSpPr/>
            <p:nvPr/>
          </p:nvSpPr>
          <p:spPr>
            <a:xfrm>
              <a:off x="7117320" y="1062596"/>
              <a:ext cx="2268209" cy="479999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fr-FR" sz="1300" b="1" dirty="0">
                  <a:solidFill>
                    <a:schemeClr val="accent2"/>
                  </a:solidFill>
                  <a:latin typeface="Calibri"/>
                </a:rPr>
                <a:t>Choix</a:t>
              </a:r>
              <a:r>
                <a:rPr lang="fr-FR" sz="13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fr-FR" sz="1300" b="1" dirty="0">
                  <a:solidFill>
                    <a:schemeClr val="accent2"/>
                  </a:solidFill>
                  <a:latin typeface="Calibri"/>
                </a:rPr>
                <a:t>de la catégorie</a:t>
              </a:r>
              <a:endParaRPr lang="fr-FR" sz="1300" dirty="0">
                <a:solidFill>
                  <a:schemeClr val="accent2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6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Louer une voiture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E1D8AB-DB7D-D480-8996-0696A8DFC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4" y="839221"/>
            <a:ext cx="7067919" cy="4038947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056411EC-9DBA-874B-5E7E-9C2D93839CFD}"/>
              </a:ext>
            </a:extLst>
          </p:cNvPr>
          <p:cNvSpPr/>
          <p:nvPr/>
        </p:nvSpPr>
        <p:spPr>
          <a:xfrm>
            <a:off x="3823061" y="1135746"/>
            <a:ext cx="2880947" cy="56605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200" dirty="0">
                <a:solidFill>
                  <a:schemeClr val="accent2"/>
                </a:solidFill>
                <a:latin typeface="Calibri"/>
              </a:rPr>
              <a:t>Informations sur les inclusions / exclusions du contrat, et possibilité, selon les loueurs, d’achat d’options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F992E76-81BD-F656-7FB5-B02618A735A6}"/>
              </a:ext>
            </a:extLst>
          </p:cNvPr>
          <p:cNvSpPr/>
          <p:nvPr/>
        </p:nvSpPr>
        <p:spPr>
          <a:xfrm>
            <a:off x="3688537" y="1851686"/>
            <a:ext cx="311067" cy="278355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348541-C9DC-7DE5-F0A7-C3579A12B4CB}"/>
              </a:ext>
            </a:extLst>
          </p:cNvPr>
          <p:cNvGrpSpPr/>
          <p:nvPr/>
        </p:nvGrpSpPr>
        <p:grpSpPr>
          <a:xfrm>
            <a:off x="1767385" y="2158686"/>
            <a:ext cx="1495531" cy="704880"/>
            <a:chOff x="2680677" y="3067051"/>
            <a:chExt cx="944436" cy="7556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BB369B-7003-1738-C176-238BCE754DD0}"/>
                </a:ext>
              </a:extLst>
            </p:cNvPr>
            <p:cNvSpPr/>
            <p:nvPr/>
          </p:nvSpPr>
          <p:spPr>
            <a:xfrm>
              <a:off x="3464973" y="3067051"/>
              <a:ext cx="160140" cy="755650"/>
            </a:xfrm>
            <a:prstGeom prst="rect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à coins arrondis 7">
              <a:extLst>
                <a:ext uri="{FF2B5EF4-FFF2-40B4-BE49-F238E27FC236}">
                  <a16:creationId xmlns:a16="http://schemas.microsoft.com/office/drawing/2014/main" id="{62F170F9-18A0-F89D-81D4-B28669B22B8A}"/>
                </a:ext>
              </a:extLst>
            </p:cNvPr>
            <p:cNvSpPr/>
            <p:nvPr/>
          </p:nvSpPr>
          <p:spPr>
            <a:xfrm>
              <a:off x="2680677" y="3154863"/>
              <a:ext cx="735369" cy="480000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fr-FR" sz="1300" b="1">
                  <a:solidFill>
                    <a:schemeClr val="accent2"/>
                  </a:solidFill>
                  <a:latin typeface="Calibri"/>
                </a:rPr>
                <a:t>Tarif</a:t>
              </a:r>
              <a:r>
                <a:rPr lang="fr-FR" sz="1300" b="1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fr-FR" sz="1300" b="1">
                  <a:solidFill>
                    <a:schemeClr val="accent2"/>
                  </a:solidFill>
                  <a:latin typeface="Calibri"/>
                </a:rPr>
                <a:t>négocié</a:t>
              </a:r>
              <a:endParaRPr lang="fr-FR" sz="1300">
                <a:solidFill>
                  <a:schemeClr val="accent2"/>
                </a:solidFill>
                <a:latin typeface="Calibri"/>
              </a:endParaRPr>
            </a:p>
          </p:txBody>
        </p: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A22E0E7F-534A-EEDA-CB83-B1CEE80E7590}"/>
              </a:ext>
            </a:extLst>
          </p:cNvPr>
          <p:cNvSpPr/>
          <p:nvPr/>
        </p:nvSpPr>
        <p:spPr>
          <a:xfrm>
            <a:off x="2126267" y="3561946"/>
            <a:ext cx="294366" cy="327059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à coins arrondis 7">
            <a:extLst>
              <a:ext uri="{FF2B5EF4-FFF2-40B4-BE49-F238E27FC236}">
                <a16:creationId xmlns:a16="http://schemas.microsoft.com/office/drawing/2014/main" id="{7C25DBA4-DBEA-3296-8D8F-AB19F1E37F2B}"/>
              </a:ext>
            </a:extLst>
          </p:cNvPr>
          <p:cNvSpPr/>
          <p:nvPr/>
        </p:nvSpPr>
        <p:spPr>
          <a:xfrm>
            <a:off x="1193025" y="3987250"/>
            <a:ext cx="2031894" cy="44775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200" b="1">
                <a:solidFill>
                  <a:schemeClr val="accent2"/>
                </a:solidFill>
                <a:latin typeface="Calibri"/>
              </a:rPr>
              <a:t>Choix non conforme à la politique de l'entreprise</a:t>
            </a:r>
            <a:endParaRPr lang="fr-FR" sz="120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817E1D1-6D70-8377-02B7-0131B9E7C6CA}"/>
              </a:ext>
            </a:extLst>
          </p:cNvPr>
          <p:cNvGrpSpPr/>
          <p:nvPr/>
        </p:nvGrpSpPr>
        <p:grpSpPr>
          <a:xfrm>
            <a:off x="4748617" y="3339829"/>
            <a:ext cx="2295852" cy="667925"/>
            <a:chOff x="3478540" y="3178210"/>
            <a:chExt cx="2295852" cy="667925"/>
          </a:xfrm>
        </p:grpSpPr>
        <p:sp>
          <p:nvSpPr>
            <p:cNvPr id="14" name="Rectangle à coins arrondis 7">
              <a:extLst>
                <a:ext uri="{FF2B5EF4-FFF2-40B4-BE49-F238E27FC236}">
                  <a16:creationId xmlns:a16="http://schemas.microsoft.com/office/drawing/2014/main" id="{59395EE6-AAE9-C966-53E0-A82F23A76C40}"/>
                </a:ext>
              </a:extLst>
            </p:cNvPr>
            <p:cNvSpPr/>
            <p:nvPr/>
          </p:nvSpPr>
          <p:spPr>
            <a:xfrm>
              <a:off x="3637933" y="3325860"/>
              <a:ext cx="2136459" cy="372113"/>
            </a:xfrm>
            <a:prstGeom prst="roundRect">
              <a:avLst/>
            </a:prstGeom>
            <a:ln w="19050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457189">
                <a:defRPr/>
              </a:pPr>
              <a:r>
                <a:rPr lang="fr-FR" sz="1300" b="1" dirty="0">
                  <a:solidFill>
                    <a:schemeClr val="accent2"/>
                  </a:solidFill>
                  <a:latin typeface="Calibri"/>
                </a:rPr>
                <a:t>Lieux de prise en charge </a:t>
              </a:r>
            </a:p>
            <a:p>
              <a:pPr defTabSz="457189">
                <a:defRPr/>
              </a:pPr>
              <a:r>
                <a:rPr lang="fr-FR" sz="1300" b="1" dirty="0">
                  <a:solidFill>
                    <a:schemeClr val="accent2"/>
                  </a:solidFill>
                  <a:latin typeface="Calibri"/>
                </a:rPr>
                <a:t>/de restitution modifiables</a:t>
              </a:r>
              <a:endParaRPr lang="fr-FR" sz="13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5" name="Accolade fermante 14">
              <a:extLst>
                <a:ext uri="{FF2B5EF4-FFF2-40B4-BE49-F238E27FC236}">
                  <a16:creationId xmlns:a16="http://schemas.microsoft.com/office/drawing/2014/main" id="{D2FE4AE9-7950-5293-5C1F-9952CD71BCDD}"/>
                </a:ext>
              </a:extLst>
            </p:cNvPr>
            <p:cNvSpPr/>
            <p:nvPr/>
          </p:nvSpPr>
          <p:spPr>
            <a:xfrm>
              <a:off x="3478540" y="3178210"/>
              <a:ext cx="100506" cy="667925"/>
            </a:xfrm>
            <a:prstGeom prst="rightBrace">
              <a:avLst/>
            </a:prstGeom>
            <a:ln>
              <a:solidFill>
                <a:srgbClr val="009CD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589F5C51-A6D2-2050-1E81-6D7F250C73FC}"/>
              </a:ext>
            </a:extLst>
          </p:cNvPr>
          <p:cNvSpPr/>
          <p:nvPr/>
        </p:nvSpPr>
        <p:spPr>
          <a:xfrm>
            <a:off x="4921827" y="2284473"/>
            <a:ext cx="1107429" cy="3600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Votre choix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D67589-89AC-DFFB-D3E1-25B5202FEBE9}"/>
              </a:ext>
            </a:extLst>
          </p:cNvPr>
          <p:cNvSpPr/>
          <p:nvPr/>
        </p:nvSpPr>
        <p:spPr>
          <a:xfrm>
            <a:off x="4136074" y="2363446"/>
            <a:ext cx="520995" cy="220251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5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Louer une voiture</a:t>
            </a:r>
            <a:endParaRPr lang="fr-FR" b="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B869943-7D65-028B-58EC-6F54904E1DD3}"/>
              </a:ext>
            </a:extLst>
          </p:cNvPr>
          <p:cNvGrpSpPr/>
          <p:nvPr/>
        </p:nvGrpSpPr>
        <p:grpSpPr>
          <a:xfrm>
            <a:off x="2579430" y="806445"/>
            <a:ext cx="4107976" cy="4274661"/>
            <a:chOff x="436728" y="806445"/>
            <a:chExt cx="4107976" cy="427466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732492D-675B-8AF4-054C-CEA3133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728" y="806445"/>
              <a:ext cx="4107976" cy="4274661"/>
            </a:xfrm>
            <a:prstGeom prst="rect">
              <a:avLst/>
            </a:prstGeom>
            <a:ln>
              <a:solidFill>
                <a:srgbClr val="009CDE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D2406F-0CB2-8159-6C74-0C0ACF6085A0}"/>
                </a:ext>
              </a:extLst>
            </p:cNvPr>
            <p:cNvSpPr/>
            <p:nvPr/>
          </p:nvSpPr>
          <p:spPr>
            <a:xfrm>
              <a:off x="1806147" y="2208886"/>
              <a:ext cx="2709942" cy="1828158"/>
            </a:xfrm>
            <a:prstGeom prst="rect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à coins arrondis 7">
              <a:extLst>
                <a:ext uri="{FF2B5EF4-FFF2-40B4-BE49-F238E27FC236}">
                  <a16:creationId xmlns:a16="http://schemas.microsoft.com/office/drawing/2014/main" id="{3DE71481-7530-3729-899C-22BF14B42BD5}"/>
                </a:ext>
              </a:extLst>
            </p:cNvPr>
            <p:cNvSpPr/>
            <p:nvPr/>
          </p:nvSpPr>
          <p:spPr>
            <a:xfrm>
              <a:off x="2088431" y="1684700"/>
              <a:ext cx="2300068" cy="360000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fr-FR" sz="1300" b="1">
                  <a:solidFill>
                    <a:schemeClr val="accent2"/>
                  </a:solidFill>
                  <a:latin typeface="Calibri"/>
                </a:rPr>
                <a:t>Résumé de votre réservation</a:t>
              </a:r>
              <a:endParaRPr lang="fr-FR" sz="1300">
                <a:solidFill>
                  <a:schemeClr val="accent2"/>
                </a:solidFill>
                <a:latin typeface="Calibri"/>
              </a:endParaRPr>
            </a:p>
          </p:txBody>
        </p:sp>
      </p:grp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D23CE158-B53A-39DE-732A-6541B2E5231E}"/>
              </a:ext>
            </a:extLst>
          </p:cNvPr>
          <p:cNvSpPr/>
          <p:nvPr/>
        </p:nvSpPr>
        <p:spPr>
          <a:xfrm>
            <a:off x="7109171" y="4742129"/>
            <a:ext cx="1231546" cy="338977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Etape suivante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AB8C9D-1908-9EAA-0FCE-147427326409}"/>
              </a:ext>
            </a:extLst>
          </p:cNvPr>
          <p:cNvSpPr/>
          <p:nvPr/>
        </p:nvSpPr>
        <p:spPr>
          <a:xfrm>
            <a:off x="6229199" y="4856555"/>
            <a:ext cx="382898" cy="202331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996CBB6-EE1D-B68B-EEC5-3C2FD7853CA2}"/>
              </a:ext>
            </a:extLst>
          </p:cNvPr>
          <p:cNvCxnSpPr>
            <a:cxnSpLocks/>
          </p:cNvCxnSpPr>
          <p:nvPr/>
        </p:nvCxnSpPr>
        <p:spPr>
          <a:xfrm flipH="1">
            <a:off x="6643996" y="4963118"/>
            <a:ext cx="454542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617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Louer une voiture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16DB4E-ACE8-F672-46A2-4BB492D3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727" y="834022"/>
            <a:ext cx="5431849" cy="4181308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C4FF3696-A97F-F8A9-A467-316B268A57A7}"/>
              </a:ext>
            </a:extLst>
          </p:cNvPr>
          <p:cNvSpPr/>
          <p:nvPr/>
        </p:nvSpPr>
        <p:spPr>
          <a:xfrm>
            <a:off x="588684" y="1138191"/>
            <a:ext cx="1458884" cy="650218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accent2"/>
                </a:solidFill>
              </a:rPr>
              <a:t>Compléter les champs analytiques </a:t>
            </a:r>
            <a:br>
              <a:rPr lang="fr-FR" sz="1100" b="1" dirty="0">
                <a:solidFill>
                  <a:schemeClr val="accent2"/>
                </a:solidFill>
              </a:rPr>
            </a:br>
            <a:r>
              <a:rPr lang="fr-FR" sz="1100" b="1" dirty="0">
                <a:solidFill>
                  <a:schemeClr val="accent2"/>
                </a:solidFill>
              </a:rPr>
              <a:t>si besoin</a:t>
            </a:r>
            <a:endParaRPr lang="fr-FR" sz="1100" dirty="0">
              <a:solidFill>
                <a:schemeClr val="accent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E74391-3FE2-9A23-5AA6-0024EE58EFA1}"/>
              </a:ext>
            </a:extLst>
          </p:cNvPr>
          <p:cNvSpPr/>
          <p:nvPr/>
        </p:nvSpPr>
        <p:spPr>
          <a:xfrm>
            <a:off x="2755726" y="1138191"/>
            <a:ext cx="5144265" cy="756487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326004B9-CCB0-4A12-6634-577BC80AB5D8}"/>
              </a:ext>
            </a:extLst>
          </p:cNvPr>
          <p:cNvSpPr/>
          <p:nvPr/>
        </p:nvSpPr>
        <p:spPr>
          <a:xfrm>
            <a:off x="6997319" y="4115821"/>
            <a:ext cx="1210705" cy="45292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Réserver votre voiture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4" name="Rectangle à coins arrondis 7">
            <a:extLst>
              <a:ext uri="{FF2B5EF4-FFF2-40B4-BE49-F238E27FC236}">
                <a16:creationId xmlns:a16="http://schemas.microsoft.com/office/drawing/2014/main" id="{79B5A36B-97A3-C435-EBA1-06AF0352214E}"/>
              </a:ext>
            </a:extLst>
          </p:cNvPr>
          <p:cNvSpPr/>
          <p:nvPr/>
        </p:nvSpPr>
        <p:spPr>
          <a:xfrm>
            <a:off x="829300" y="3264995"/>
            <a:ext cx="2540917" cy="907308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>
                <a:solidFill>
                  <a:schemeClr val="accent2"/>
                </a:solidFill>
              </a:rPr>
              <a:t>Cocher la case pour valider les conditions de vente</a:t>
            </a:r>
            <a:endParaRPr lang="fr-FR" sz="1300">
              <a:solidFill>
                <a:schemeClr val="accent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3D0F01-D893-97D9-64E2-43EC1417F006}"/>
              </a:ext>
            </a:extLst>
          </p:cNvPr>
          <p:cNvSpPr/>
          <p:nvPr/>
        </p:nvSpPr>
        <p:spPr>
          <a:xfrm>
            <a:off x="7504345" y="4725192"/>
            <a:ext cx="555134" cy="290138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56313F3-0D41-3889-32DE-06385BEFB863}"/>
              </a:ext>
            </a:extLst>
          </p:cNvPr>
          <p:cNvCxnSpPr>
            <a:cxnSpLocks/>
            <a:stCxn id="14" idx="2"/>
            <a:endCxn id="17" idx="1"/>
          </p:cNvCxnSpPr>
          <p:nvPr/>
        </p:nvCxnSpPr>
        <p:spPr>
          <a:xfrm>
            <a:off x="2099759" y="4172303"/>
            <a:ext cx="655968" cy="715489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06ACC7D-DF01-9C06-8C1D-3919C68BCF01}"/>
              </a:ext>
            </a:extLst>
          </p:cNvPr>
          <p:cNvSpPr/>
          <p:nvPr/>
        </p:nvSpPr>
        <p:spPr>
          <a:xfrm>
            <a:off x="2755727" y="4736541"/>
            <a:ext cx="3515590" cy="302502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552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4E426A-3F0B-40A7-B859-EDA64A8A4398}"/>
              </a:ext>
            </a:extLst>
          </p:cNvPr>
          <p:cNvSpPr txBox="1"/>
          <p:nvPr/>
        </p:nvSpPr>
        <p:spPr>
          <a:xfrm>
            <a:off x="3098800" y="2032000"/>
            <a:ext cx="455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Comment réserver un hôtel ?</a:t>
            </a:r>
          </a:p>
        </p:txBody>
      </p:sp>
    </p:spTree>
    <p:extLst>
      <p:ext uri="{BB962C8B-B14F-4D97-AF65-F5344CB8AC3E}">
        <p14:creationId xmlns:p14="http://schemas.microsoft.com/office/powerpoint/2010/main" val="20889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0C17FA-65C9-34F6-D3E6-B76F87B2B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70" y="897766"/>
            <a:ext cx="6664109" cy="36245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54740"/>
            <a:ext cx="4861540" cy="456222"/>
          </a:xfrm>
        </p:spPr>
        <p:txBody>
          <a:bodyPr/>
          <a:lstStyle/>
          <a:p>
            <a:r>
              <a:rPr lang="fr-FR" dirty="0"/>
              <a:t>Se connecter à TravelSolutions</a:t>
            </a:r>
          </a:p>
        </p:txBody>
      </p:sp>
      <p:grpSp>
        <p:nvGrpSpPr>
          <p:cNvPr id="7" name="Groupe 6" descr="MESSAGES :">
            <a:extLst>
              <a:ext uri="{FF2B5EF4-FFF2-40B4-BE49-F238E27FC236}">
                <a16:creationId xmlns:a16="http://schemas.microsoft.com/office/drawing/2014/main" id="{B075AEE1-46CB-49A6-A64E-0F1073DC8329}"/>
              </a:ext>
            </a:extLst>
          </p:cNvPr>
          <p:cNvGrpSpPr/>
          <p:nvPr/>
        </p:nvGrpSpPr>
        <p:grpSpPr>
          <a:xfrm>
            <a:off x="3342972" y="1396004"/>
            <a:ext cx="3063423" cy="1612123"/>
            <a:chOff x="-121076" y="3263102"/>
            <a:chExt cx="3087422" cy="759763"/>
          </a:xfrm>
        </p:grpSpPr>
        <p:sp>
          <p:nvSpPr>
            <p:cNvPr id="8" name="Rectangle à coins arrondis 7">
              <a:extLst>
                <a:ext uri="{FF2B5EF4-FFF2-40B4-BE49-F238E27FC236}">
                  <a16:creationId xmlns:a16="http://schemas.microsoft.com/office/drawing/2014/main" id="{594BAE30-0744-4191-95E3-DA15424C91BF}"/>
                </a:ext>
              </a:extLst>
            </p:cNvPr>
            <p:cNvSpPr/>
            <p:nvPr/>
          </p:nvSpPr>
          <p:spPr>
            <a:xfrm>
              <a:off x="-121076" y="3263102"/>
              <a:ext cx="3087422" cy="620140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1" dirty="0">
                  <a:solidFill>
                    <a:schemeClr val="accent2"/>
                  </a:solidFill>
                </a:rPr>
                <a:t>Retrouver dans « MESSAGES » : des informations commerciales, les dernières évolutions de votre portail,…</a:t>
              </a:r>
              <a:endParaRPr lang="fr-FR" sz="1050" dirty="0">
                <a:solidFill>
                  <a:schemeClr val="accent2"/>
                </a:solidFill>
              </a:endParaRP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4ABD2C06-087F-4496-90EA-F3582179F3E6}"/>
                </a:ext>
              </a:extLst>
            </p:cNvPr>
            <p:cNvCxnSpPr>
              <a:cxnSpLocks/>
            </p:cNvCxnSpPr>
            <p:nvPr/>
          </p:nvCxnSpPr>
          <p:spPr>
            <a:xfrm>
              <a:off x="1588295" y="3860030"/>
              <a:ext cx="0" cy="162835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CA77228-737D-4904-8ECD-FC93171AF7FE}"/>
              </a:ext>
            </a:extLst>
          </p:cNvPr>
          <p:cNvGrpSpPr/>
          <p:nvPr/>
        </p:nvGrpSpPr>
        <p:grpSpPr>
          <a:xfrm>
            <a:off x="6804424" y="2809116"/>
            <a:ext cx="1990742" cy="1416629"/>
            <a:chOff x="5588891" y="2639182"/>
            <a:chExt cx="1364801" cy="1539108"/>
          </a:xfrm>
        </p:grpSpPr>
        <p:sp>
          <p:nvSpPr>
            <p:cNvPr id="11" name="Rectangle à coins arrondis 7">
              <a:extLst>
                <a:ext uri="{FF2B5EF4-FFF2-40B4-BE49-F238E27FC236}">
                  <a16:creationId xmlns:a16="http://schemas.microsoft.com/office/drawing/2014/main" id="{CEB160AC-BB78-4110-99D6-58E9B0A47B59}"/>
                </a:ext>
              </a:extLst>
            </p:cNvPr>
            <p:cNvSpPr/>
            <p:nvPr/>
          </p:nvSpPr>
          <p:spPr>
            <a:xfrm>
              <a:off x="5588891" y="3776422"/>
              <a:ext cx="1364801" cy="401868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 dirty="0">
                  <a:solidFill>
                    <a:schemeClr val="accent2"/>
                  </a:solidFill>
                </a:rPr>
                <a:t>Toutes vos réservations</a:t>
              </a:r>
              <a:endParaRPr lang="fr-FR" sz="1300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28FE676F-AAA3-4CCF-ACAF-99B25F358A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1291" y="2639182"/>
              <a:ext cx="0" cy="112671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9B48D8AA-0FB0-4BDF-B3C8-DB5B6A686703}"/>
              </a:ext>
            </a:extLst>
          </p:cNvPr>
          <p:cNvSpPr/>
          <p:nvPr/>
        </p:nvSpPr>
        <p:spPr>
          <a:xfrm>
            <a:off x="103749" y="1498301"/>
            <a:ext cx="2479381" cy="1942475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Création d'une réservation pour vous même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Avion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Hôtel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Train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Voiture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Avion et train combiné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&gt; Formulaire demande agence</a:t>
            </a:r>
            <a:endParaRPr lang="fr-FR" sz="1300" b="1" dirty="0">
              <a:solidFill>
                <a:schemeClr val="accent2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F4AA9B6-31AE-4FFF-AA5E-58E54EAA44A3}"/>
              </a:ext>
            </a:extLst>
          </p:cNvPr>
          <p:cNvCxnSpPr>
            <a:cxnSpLocks/>
          </p:cNvCxnSpPr>
          <p:nvPr/>
        </p:nvCxnSpPr>
        <p:spPr>
          <a:xfrm flipV="1">
            <a:off x="2383438" y="1203325"/>
            <a:ext cx="1389423" cy="38535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FF2E2E4-967C-4C70-B3BC-D4376ABC830E}"/>
              </a:ext>
            </a:extLst>
          </p:cNvPr>
          <p:cNvGrpSpPr/>
          <p:nvPr/>
        </p:nvGrpSpPr>
        <p:grpSpPr>
          <a:xfrm>
            <a:off x="130630" y="3967551"/>
            <a:ext cx="1662722" cy="570469"/>
            <a:chOff x="481718" y="3650116"/>
            <a:chExt cx="2311659" cy="1153254"/>
          </a:xfrm>
        </p:grpSpPr>
        <p:sp>
          <p:nvSpPr>
            <p:cNvPr id="16" name="Rectangle à coins arrondis 7">
              <a:extLst>
                <a:ext uri="{FF2B5EF4-FFF2-40B4-BE49-F238E27FC236}">
                  <a16:creationId xmlns:a16="http://schemas.microsoft.com/office/drawing/2014/main" id="{86E2B24C-9BA0-47F4-B7D7-0A7DA113758D}"/>
                </a:ext>
              </a:extLst>
            </p:cNvPr>
            <p:cNvSpPr/>
            <p:nvPr/>
          </p:nvSpPr>
          <p:spPr>
            <a:xfrm>
              <a:off x="739346" y="3736056"/>
              <a:ext cx="2054031" cy="1067314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>
                  <a:solidFill>
                    <a:schemeClr val="accent2"/>
                  </a:solidFill>
                </a:rPr>
                <a:t>Multi passagers dans la limite de 6 personnes</a:t>
              </a:r>
              <a:endParaRPr lang="fr-FR" sz="1000">
                <a:solidFill>
                  <a:schemeClr val="accent2"/>
                </a:solidFill>
              </a:endParaRPr>
            </a:p>
          </p:txBody>
        </p:sp>
        <p:pic>
          <p:nvPicPr>
            <p:cNvPr id="17" name="Image 16" descr="Fil:Attention Sign.svg – Wikipedia">
              <a:extLst>
                <a:ext uri="{FF2B5EF4-FFF2-40B4-BE49-F238E27FC236}">
                  <a16:creationId xmlns:a16="http://schemas.microsoft.com/office/drawing/2014/main" id="{50D11A81-C486-46F9-A722-16F1C07A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18" y="3650116"/>
              <a:ext cx="411055" cy="360000"/>
            </a:xfrm>
            <a:prstGeom prst="rect">
              <a:avLst/>
            </a:prstGeom>
          </p:spPr>
        </p:pic>
      </p:grpSp>
      <p:sp>
        <p:nvSpPr>
          <p:cNvPr id="18" name="Rectangle à coins arrondis 7">
            <a:extLst>
              <a:ext uri="{FF2B5EF4-FFF2-40B4-BE49-F238E27FC236}">
                <a16:creationId xmlns:a16="http://schemas.microsoft.com/office/drawing/2014/main" id="{0368AE34-8CCF-4303-9325-7E0632145EB8}"/>
              </a:ext>
            </a:extLst>
          </p:cNvPr>
          <p:cNvSpPr/>
          <p:nvPr/>
        </p:nvSpPr>
        <p:spPr>
          <a:xfrm>
            <a:off x="40619" y="833437"/>
            <a:ext cx="1990742" cy="369888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Sélection du ou des voyageurs</a:t>
            </a:r>
            <a:endParaRPr lang="fr-FR" sz="1300" dirty="0">
              <a:solidFill>
                <a:schemeClr val="accent2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CFACAF0-FC47-42A0-B4E4-1232CE29A2EE}"/>
              </a:ext>
            </a:extLst>
          </p:cNvPr>
          <p:cNvCxnSpPr>
            <a:cxnSpLocks/>
            <a:stCxn id="18" idx="3"/>
            <a:endCxn id="21" idx="1"/>
          </p:cNvCxnSpPr>
          <p:nvPr/>
        </p:nvCxnSpPr>
        <p:spPr>
          <a:xfrm>
            <a:off x="2031361" y="1018381"/>
            <a:ext cx="704155" cy="4576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27343DD-AA1D-430D-A12F-027653816D76}"/>
              </a:ext>
            </a:extLst>
          </p:cNvPr>
          <p:cNvSpPr/>
          <p:nvPr/>
        </p:nvSpPr>
        <p:spPr>
          <a:xfrm>
            <a:off x="2735516" y="897766"/>
            <a:ext cx="250855" cy="33275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2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une chambre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C42CCB-9B0F-50F8-7026-3AD20161C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557"/>
            <a:ext cx="9144000" cy="2912386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EC6AC5D-8527-49E1-0515-B90561D6482C}"/>
              </a:ext>
            </a:extLst>
          </p:cNvPr>
          <p:cNvSpPr/>
          <p:nvPr/>
        </p:nvSpPr>
        <p:spPr>
          <a:xfrm>
            <a:off x="1660080" y="1104924"/>
            <a:ext cx="338839" cy="310322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5D94B1B2-52ED-1846-F07E-668A5BD164B1}"/>
              </a:ext>
            </a:extLst>
          </p:cNvPr>
          <p:cNvSpPr/>
          <p:nvPr/>
        </p:nvSpPr>
        <p:spPr>
          <a:xfrm>
            <a:off x="143330" y="1085795"/>
            <a:ext cx="1441069" cy="360000"/>
          </a:xfrm>
          <a:prstGeom prst="roundRect">
            <a:avLst>
              <a:gd name="adj" fmla="val 50000"/>
            </a:avLst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200" b="1">
                <a:solidFill>
                  <a:schemeClr val="accent2"/>
                </a:solidFill>
                <a:latin typeface="Calibri"/>
              </a:rPr>
              <a:t>Réserver une chambre</a:t>
            </a:r>
            <a:endParaRPr lang="fr-FR" sz="12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FE2AF7FB-1867-CFBA-FFB8-1E914744375E}"/>
              </a:ext>
            </a:extLst>
          </p:cNvPr>
          <p:cNvSpPr/>
          <p:nvPr/>
        </p:nvSpPr>
        <p:spPr>
          <a:xfrm>
            <a:off x="6088000" y="2706804"/>
            <a:ext cx="1213329" cy="424982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Autres cirières de recherche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2A1ECF6E-4143-F3A4-57B8-55AB90F7DF0F}"/>
              </a:ext>
            </a:extLst>
          </p:cNvPr>
          <p:cNvSpPr/>
          <p:nvPr/>
        </p:nvSpPr>
        <p:spPr>
          <a:xfrm rot="16200000" flipV="1">
            <a:off x="4189244" y="-263950"/>
            <a:ext cx="310321" cy="4449812"/>
          </a:xfrm>
          <a:prstGeom prst="leftBrace">
            <a:avLst>
              <a:gd name="adj1" fmla="val 8333"/>
              <a:gd name="adj2" fmla="val 52080"/>
            </a:avLst>
          </a:prstGeom>
          <a:ln w="28575">
            <a:solidFill>
              <a:srgbClr val="009CD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à coins arrondis 7">
            <a:extLst>
              <a:ext uri="{FF2B5EF4-FFF2-40B4-BE49-F238E27FC236}">
                <a16:creationId xmlns:a16="http://schemas.microsoft.com/office/drawing/2014/main" id="{922FD2C3-5F69-B6B5-2866-17AF63780BCA}"/>
              </a:ext>
            </a:extLst>
          </p:cNvPr>
          <p:cNvSpPr/>
          <p:nvPr/>
        </p:nvSpPr>
        <p:spPr>
          <a:xfrm>
            <a:off x="2902942" y="2139172"/>
            <a:ext cx="2684773" cy="1505031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Informations principales à saisir :</a:t>
            </a:r>
          </a:p>
          <a:p>
            <a:pPr marL="742931" lvl="1" indent="-285743" defTabSz="457189">
              <a:buFont typeface="Arial" panose="020B0604020202020204" pitchFamily="34" charset="0"/>
              <a:buChar char="•"/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Lieu</a:t>
            </a:r>
          </a:p>
          <a:p>
            <a:pPr marL="742931" lvl="1" indent="-285743" defTabSz="457189">
              <a:buFont typeface="Arial" panose="020B0604020202020204" pitchFamily="34" charset="0"/>
              <a:buChar char="•"/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Type de chambre</a:t>
            </a:r>
          </a:p>
          <a:p>
            <a:pPr marL="742931" lvl="1" indent="-285743" defTabSz="457189">
              <a:buFont typeface="Arial" panose="020B0604020202020204" pitchFamily="34" charset="0"/>
              <a:buChar char="•"/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Date d'arrivée</a:t>
            </a:r>
          </a:p>
          <a:p>
            <a:pPr marL="742931" lvl="1" indent="-285743" defTabSz="457189">
              <a:buFont typeface="Arial" panose="020B0604020202020204" pitchFamily="34" charset="0"/>
              <a:buChar char="•"/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Date de départ</a:t>
            </a:r>
          </a:p>
          <a:p>
            <a:pPr marL="742931" lvl="1" indent="-285743" defTabSz="457189">
              <a:buFont typeface="Arial" panose="020B0604020202020204" pitchFamily="34" charset="0"/>
              <a:buChar char="•"/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Repas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3575F-3194-BAA9-276B-C886D00F6A62}"/>
              </a:ext>
            </a:extLst>
          </p:cNvPr>
          <p:cNvSpPr/>
          <p:nvPr/>
        </p:nvSpPr>
        <p:spPr>
          <a:xfrm>
            <a:off x="5779270" y="2044701"/>
            <a:ext cx="638563" cy="201760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0C9724D-7025-E84D-6F04-57A2EEC2DB19}"/>
              </a:ext>
            </a:extLst>
          </p:cNvPr>
          <p:cNvCxnSpPr>
            <a:cxnSpLocks/>
            <a:stCxn id="9" idx="0"/>
            <a:endCxn id="13" idx="2"/>
          </p:cNvCxnSpPr>
          <p:nvPr/>
        </p:nvCxnSpPr>
        <p:spPr>
          <a:xfrm flipH="1" flipV="1">
            <a:off x="6098552" y="2246461"/>
            <a:ext cx="596113" cy="460343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à coins arrondis 7">
            <a:extLst>
              <a:ext uri="{FF2B5EF4-FFF2-40B4-BE49-F238E27FC236}">
                <a16:creationId xmlns:a16="http://schemas.microsoft.com/office/drawing/2014/main" id="{24DDDF2A-1CCC-695C-D900-9A97063505E3}"/>
              </a:ext>
            </a:extLst>
          </p:cNvPr>
          <p:cNvSpPr/>
          <p:nvPr/>
        </p:nvSpPr>
        <p:spPr>
          <a:xfrm>
            <a:off x="8068144" y="2022941"/>
            <a:ext cx="1036925" cy="20176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Recherche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90E0B5-4C9A-51FE-E745-FC0AA7141CD6}"/>
              </a:ext>
            </a:extLst>
          </p:cNvPr>
          <p:cNvSpPr/>
          <p:nvPr/>
        </p:nvSpPr>
        <p:spPr>
          <a:xfrm>
            <a:off x="6486900" y="2052610"/>
            <a:ext cx="638563" cy="201760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2FF87B4-6168-8F6C-6564-9BF97D6245DB}"/>
              </a:ext>
            </a:extLst>
          </p:cNvPr>
          <p:cNvCxnSpPr>
            <a:cxnSpLocks/>
            <a:stCxn id="18" idx="1"/>
            <a:endCxn id="19" idx="3"/>
          </p:cNvCxnSpPr>
          <p:nvPr/>
        </p:nvCxnSpPr>
        <p:spPr>
          <a:xfrm flipH="1">
            <a:off x="7125463" y="2123821"/>
            <a:ext cx="942681" cy="29669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181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une chambre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ECE9C9-74CB-B96C-2FFE-9E994F4EB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3" y="2074071"/>
            <a:ext cx="6804837" cy="2305668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5E179828-C494-7C06-AA6E-2687063C1A3A}"/>
              </a:ext>
            </a:extLst>
          </p:cNvPr>
          <p:cNvSpPr/>
          <p:nvPr/>
        </p:nvSpPr>
        <p:spPr>
          <a:xfrm>
            <a:off x="2247567" y="1276818"/>
            <a:ext cx="3141060" cy="424982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 dirty="0">
                <a:solidFill>
                  <a:schemeClr val="accent2"/>
                </a:solidFill>
                <a:latin typeface="Calibri"/>
              </a:rPr>
              <a:t>Autres critères de recherche</a:t>
            </a:r>
            <a:endParaRPr lang="fr-FR" sz="13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F9DDC51D-DD47-7002-819C-B51A79E50E8A}"/>
              </a:ext>
            </a:extLst>
          </p:cNvPr>
          <p:cNvSpPr/>
          <p:nvPr/>
        </p:nvSpPr>
        <p:spPr>
          <a:xfrm>
            <a:off x="725335" y="3046905"/>
            <a:ext cx="1036925" cy="3600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Options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890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une chambre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065CEF-1236-8C30-211A-BBB8E2345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93" y="850025"/>
            <a:ext cx="7052365" cy="4165305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4A2C1FC-3328-20F9-16A6-8FDD88E2DB02}"/>
              </a:ext>
            </a:extLst>
          </p:cNvPr>
          <p:cNvSpPr/>
          <p:nvPr/>
        </p:nvSpPr>
        <p:spPr>
          <a:xfrm>
            <a:off x="5267149" y="2011645"/>
            <a:ext cx="294209" cy="272704"/>
          </a:xfrm>
          <a:prstGeom prst="ellipse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35EEC574-D518-068F-7B23-D09322081A2C}"/>
              </a:ext>
            </a:extLst>
          </p:cNvPr>
          <p:cNvSpPr/>
          <p:nvPr/>
        </p:nvSpPr>
        <p:spPr>
          <a:xfrm>
            <a:off x="4464123" y="1613955"/>
            <a:ext cx="2330377" cy="36000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Informations sur l’hôtel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0DC44-41F2-242C-AC9A-9142289CE729}"/>
              </a:ext>
            </a:extLst>
          </p:cNvPr>
          <p:cNvSpPr/>
          <p:nvPr/>
        </p:nvSpPr>
        <p:spPr>
          <a:xfrm>
            <a:off x="992642" y="4372067"/>
            <a:ext cx="761632" cy="111644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7">
            <a:extLst>
              <a:ext uri="{FF2B5EF4-FFF2-40B4-BE49-F238E27FC236}">
                <a16:creationId xmlns:a16="http://schemas.microsoft.com/office/drawing/2014/main" id="{DCAEF3FC-36F8-97B4-89F4-69110E63CD5F}"/>
              </a:ext>
            </a:extLst>
          </p:cNvPr>
          <p:cNvSpPr/>
          <p:nvPr/>
        </p:nvSpPr>
        <p:spPr>
          <a:xfrm>
            <a:off x="659217" y="3325105"/>
            <a:ext cx="1571440" cy="809353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050" b="1">
                <a:solidFill>
                  <a:schemeClr val="accent2"/>
                </a:solidFill>
                <a:latin typeface="Calibri"/>
              </a:rPr>
              <a:t>Conditions d’annulation à consulter impérativement avant toute réservation</a:t>
            </a:r>
            <a:endParaRPr lang="fr-FR" sz="105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A1ED3F19-D293-E493-3CEA-44CF694355AA}"/>
              </a:ext>
            </a:extLst>
          </p:cNvPr>
          <p:cNvSpPr/>
          <p:nvPr/>
        </p:nvSpPr>
        <p:spPr>
          <a:xfrm>
            <a:off x="3250832" y="4561303"/>
            <a:ext cx="1815871" cy="313303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Votre choix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217E02-AFB9-4E24-F777-A2A61BD9D2FB}"/>
              </a:ext>
            </a:extLst>
          </p:cNvPr>
          <p:cNvSpPr/>
          <p:nvPr/>
        </p:nvSpPr>
        <p:spPr>
          <a:xfrm>
            <a:off x="3737902" y="4224688"/>
            <a:ext cx="723303" cy="230717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09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une chambre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A1A98A-5444-5C8A-8A06-FCFEA637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16" y="951392"/>
            <a:ext cx="6256384" cy="3926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C135E4-3DFB-189F-07ED-C1A6D19BFD3D}"/>
              </a:ext>
            </a:extLst>
          </p:cNvPr>
          <p:cNvSpPr/>
          <p:nvPr/>
        </p:nvSpPr>
        <p:spPr>
          <a:xfrm>
            <a:off x="546669" y="3674167"/>
            <a:ext cx="702314" cy="145659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B33867C8-8D54-CB35-C82C-FE69F226FDF0}"/>
              </a:ext>
            </a:extLst>
          </p:cNvPr>
          <p:cNvSpPr/>
          <p:nvPr/>
        </p:nvSpPr>
        <p:spPr>
          <a:xfrm>
            <a:off x="523401" y="4023120"/>
            <a:ext cx="1621087" cy="64104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000" b="1">
                <a:solidFill>
                  <a:schemeClr val="accent2"/>
                </a:solidFill>
                <a:latin typeface="Calibri"/>
              </a:rPr>
              <a:t>Conditions d’annulation à consulter impérativement avant toute réservation</a:t>
            </a:r>
            <a:endParaRPr lang="fr-FR" sz="1000">
              <a:solidFill>
                <a:schemeClr val="accent2"/>
              </a:solidFill>
              <a:latin typeface="Calibri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1CD163E-AE66-D8D5-8AE9-A9A3AC2FE85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658041" y="2054030"/>
            <a:ext cx="1648019" cy="0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CDCD7172-B968-4F4E-0E3A-7C11E95C3DDA}"/>
              </a:ext>
            </a:extLst>
          </p:cNvPr>
          <p:cNvSpPr/>
          <p:nvPr/>
        </p:nvSpPr>
        <p:spPr>
          <a:xfrm>
            <a:off x="6306060" y="1691323"/>
            <a:ext cx="1688437" cy="725414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050" b="1">
                <a:solidFill>
                  <a:schemeClr val="accent2"/>
                </a:solidFill>
                <a:latin typeface="Calibri"/>
              </a:rPr>
              <a:t>Information sur le prépaiement de la taxe de séjour</a:t>
            </a:r>
          </a:p>
        </p:txBody>
      </p:sp>
      <p:pic>
        <p:nvPicPr>
          <p:cNvPr id="10" name="Image 9" descr="Fil:Attention Sign.svg – Wikipedia">
            <a:extLst>
              <a:ext uri="{FF2B5EF4-FFF2-40B4-BE49-F238E27FC236}">
                <a16:creationId xmlns:a16="http://schemas.microsoft.com/office/drawing/2014/main" id="{BDCC622A-BF42-1BEC-D2CD-3CBA85B9D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93" y="1457219"/>
            <a:ext cx="502333" cy="432000"/>
          </a:xfrm>
          <a:prstGeom prst="rect">
            <a:avLst/>
          </a:prstGeom>
          <a:ln>
            <a:solidFill>
              <a:srgbClr val="009CDE"/>
            </a:solidFill>
          </a:ln>
        </p:spPr>
      </p:pic>
    </p:spTree>
    <p:extLst>
      <p:ext uri="{BB962C8B-B14F-4D97-AF65-F5344CB8AC3E}">
        <p14:creationId xmlns:p14="http://schemas.microsoft.com/office/powerpoint/2010/main" val="37265635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une chambre : affichage de la sélection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AA6A1D-6CA1-B359-D38A-412D03AF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32" y="782148"/>
            <a:ext cx="4179168" cy="4318819"/>
          </a:xfrm>
          <a:prstGeom prst="rect">
            <a:avLst/>
          </a:prstGeom>
          <a:ln>
            <a:solidFill>
              <a:srgbClr val="009CDE"/>
            </a:solidFill>
          </a:ln>
        </p:spPr>
      </p:pic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7E339E86-9D14-F523-E0DA-102DB26BBC33}"/>
              </a:ext>
            </a:extLst>
          </p:cNvPr>
          <p:cNvSpPr/>
          <p:nvPr/>
        </p:nvSpPr>
        <p:spPr>
          <a:xfrm>
            <a:off x="5974948" y="4604823"/>
            <a:ext cx="819552" cy="360000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Suivant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9217F-33A5-F9EE-BD7C-ADA5B1A33312}"/>
              </a:ext>
            </a:extLst>
          </p:cNvPr>
          <p:cNvSpPr/>
          <p:nvPr/>
        </p:nvSpPr>
        <p:spPr>
          <a:xfrm>
            <a:off x="4750928" y="4871716"/>
            <a:ext cx="395211" cy="220795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ED2DB88-E8E0-6151-29BD-778753BEBEED}"/>
              </a:ext>
            </a:extLst>
          </p:cNvPr>
          <p:cNvCxnSpPr>
            <a:cxnSpLocks/>
            <a:stCxn id="6" idx="1"/>
            <a:endCxn id="7" idx="3"/>
          </p:cNvCxnSpPr>
          <p:nvPr/>
        </p:nvCxnSpPr>
        <p:spPr>
          <a:xfrm flipH="1">
            <a:off x="5146139" y="4784823"/>
            <a:ext cx="828809" cy="19729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8339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une chambre : la réservation 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C9AFFD-9D9D-70D7-BA9F-677177681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85" y="858419"/>
            <a:ext cx="4686429" cy="415691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DD2271E-884C-650B-AF55-9CF3414040F3}"/>
              </a:ext>
            </a:extLst>
          </p:cNvPr>
          <p:cNvGrpSpPr/>
          <p:nvPr/>
        </p:nvGrpSpPr>
        <p:grpSpPr>
          <a:xfrm>
            <a:off x="228601" y="1358900"/>
            <a:ext cx="6918158" cy="1057856"/>
            <a:chOff x="256516" y="1898698"/>
            <a:chExt cx="5861479" cy="862387"/>
          </a:xfrm>
        </p:grpSpPr>
        <p:sp>
          <p:nvSpPr>
            <p:cNvPr id="7" name="Rectangle à coins arrondis 7">
              <a:extLst>
                <a:ext uri="{FF2B5EF4-FFF2-40B4-BE49-F238E27FC236}">
                  <a16:creationId xmlns:a16="http://schemas.microsoft.com/office/drawing/2014/main" id="{8510DA42-FE6C-142F-3A03-47C141611A8E}"/>
                </a:ext>
              </a:extLst>
            </p:cNvPr>
            <p:cNvSpPr/>
            <p:nvPr/>
          </p:nvSpPr>
          <p:spPr>
            <a:xfrm>
              <a:off x="256516" y="1977058"/>
              <a:ext cx="1425982" cy="684817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b="1">
                  <a:solidFill>
                    <a:schemeClr val="accent2"/>
                  </a:solidFill>
                </a:rPr>
                <a:t>Compléter les champs analytiques </a:t>
              </a:r>
              <a:br>
                <a:rPr lang="fr-FR" sz="1100" b="1">
                  <a:solidFill>
                    <a:schemeClr val="accent2"/>
                  </a:solidFill>
                </a:rPr>
              </a:br>
              <a:r>
                <a:rPr lang="fr-FR" sz="1100" b="1">
                  <a:solidFill>
                    <a:schemeClr val="accent2"/>
                  </a:solidFill>
                </a:rPr>
                <a:t>(selon besoin client)</a:t>
              </a:r>
              <a:endParaRPr lang="fr-FR" sz="1100">
                <a:solidFill>
                  <a:schemeClr val="accent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FC1366-FAAC-F08F-F199-C77F6C1D72C5}"/>
                </a:ext>
              </a:extLst>
            </p:cNvPr>
            <p:cNvSpPr/>
            <p:nvPr/>
          </p:nvSpPr>
          <p:spPr>
            <a:xfrm>
              <a:off x="1901311" y="1898698"/>
              <a:ext cx="4216684" cy="862387"/>
            </a:xfrm>
            <a:prstGeom prst="rect">
              <a:avLst/>
            </a:prstGeom>
            <a:noFill/>
            <a:ln w="28575">
              <a:solidFill>
                <a:srgbClr val="009C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B5371BDA-76FE-4B08-6F2A-8F5BCF9675DE}"/>
              </a:ext>
            </a:extLst>
          </p:cNvPr>
          <p:cNvSpPr/>
          <p:nvPr/>
        </p:nvSpPr>
        <p:spPr>
          <a:xfrm>
            <a:off x="7653198" y="4216421"/>
            <a:ext cx="1178578" cy="472536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fr-FR" sz="1300" b="1">
                <a:solidFill>
                  <a:schemeClr val="accent2"/>
                </a:solidFill>
                <a:latin typeface="Calibri"/>
              </a:rPr>
              <a:t>Réserver la chambre</a:t>
            </a:r>
            <a:endParaRPr lang="fr-FR" sz="13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11680B9D-BDFC-2364-A84A-E77A6FF77F28}"/>
              </a:ext>
            </a:extLst>
          </p:cNvPr>
          <p:cNvSpPr/>
          <p:nvPr/>
        </p:nvSpPr>
        <p:spPr>
          <a:xfrm>
            <a:off x="278488" y="3897897"/>
            <a:ext cx="1752691" cy="904769"/>
          </a:xfrm>
          <a:prstGeom prst="roundRect">
            <a:avLst/>
          </a:prstGeom>
          <a:gradFill>
            <a:gsLst>
              <a:gs pos="0">
                <a:srgbClr val="009CDE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Cocher la case pour valider les conditions de vente</a:t>
            </a:r>
            <a:endParaRPr lang="fr-FR" sz="1300" dirty="0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8BFCA7-B8E0-7180-4DC9-BE7CB9322D45}"/>
              </a:ext>
            </a:extLst>
          </p:cNvPr>
          <p:cNvSpPr/>
          <p:nvPr/>
        </p:nvSpPr>
        <p:spPr>
          <a:xfrm>
            <a:off x="6409625" y="4821309"/>
            <a:ext cx="395211" cy="190897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3DC357B-0F53-24D4-9E37-26A1823C3CA9}"/>
              </a:ext>
            </a:extLst>
          </p:cNvPr>
          <p:cNvCxnSpPr>
            <a:cxnSpLocks/>
            <a:stCxn id="9" idx="1"/>
            <a:endCxn id="11" idx="3"/>
          </p:cNvCxnSpPr>
          <p:nvPr/>
        </p:nvCxnSpPr>
        <p:spPr>
          <a:xfrm flipH="1">
            <a:off x="6804836" y="4452689"/>
            <a:ext cx="848362" cy="464069"/>
          </a:xfrm>
          <a:prstGeom prst="straightConnector1">
            <a:avLst/>
          </a:prstGeom>
          <a:ln>
            <a:solidFill>
              <a:srgbClr val="009CD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01B0DDD-6E8F-A051-8976-E3C162E048B5}"/>
              </a:ext>
            </a:extLst>
          </p:cNvPr>
          <p:cNvSpPr/>
          <p:nvPr/>
        </p:nvSpPr>
        <p:spPr>
          <a:xfrm>
            <a:off x="2228785" y="4797456"/>
            <a:ext cx="2594143" cy="220754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7">
            <a:extLst>
              <a:ext uri="{FF2B5EF4-FFF2-40B4-BE49-F238E27FC236}">
                <a16:creationId xmlns:a16="http://schemas.microsoft.com/office/drawing/2014/main" id="{B21FA9BC-91EF-CA14-8054-4869EB4A92C9}"/>
              </a:ext>
            </a:extLst>
          </p:cNvPr>
          <p:cNvSpPr/>
          <p:nvPr/>
        </p:nvSpPr>
        <p:spPr>
          <a:xfrm>
            <a:off x="5624485" y="4006459"/>
            <a:ext cx="1209985" cy="443350"/>
          </a:xfrm>
          <a:prstGeom prst="roundRect">
            <a:avLst/>
          </a:prstGeom>
          <a:ln w="28575">
            <a:solidFill>
              <a:srgbClr val="009CDE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>
                <a:solidFill>
                  <a:schemeClr val="accent2"/>
                </a:solidFill>
              </a:rPr>
              <a:t>Cliquer ici pour mettre une option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074365-DD1B-F90F-44F6-9D4C90560EAD}"/>
              </a:ext>
            </a:extLst>
          </p:cNvPr>
          <p:cNvSpPr/>
          <p:nvPr/>
        </p:nvSpPr>
        <p:spPr>
          <a:xfrm>
            <a:off x="5968134" y="4821519"/>
            <a:ext cx="395211" cy="195381"/>
          </a:xfrm>
          <a:prstGeom prst="rect">
            <a:avLst/>
          </a:prstGeom>
          <a:noFill/>
          <a:ln w="28575">
            <a:solidFill>
              <a:srgbClr val="009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3" name="Rectangle à coins arrondis 7">
            <a:extLst>
              <a:ext uri="{FF2B5EF4-FFF2-40B4-BE49-F238E27FC236}">
                <a16:creationId xmlns:a16="http://schemas.microsoft.com/office/drawing/2014/main" id="{B6C65C74-0AB4-B39B-CF91-7D69A5F33B76}"/>
              </a:ext>
            </a:extLst>
          </p:cNvPr>
          <p:cNvSpPr/>
          <p:nvPr/>
        </p:nvSpPr>
        <p:spPr>
          <a:xfrm>
            <a:off x="7497207" y="1092521"/>
            <a:ext cx="1231363" cy="1488336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>
              <a:solidFill>
                <a:schemeClr val="accent2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>
                <a:solidFill>
                  <a:schemeClr val="accent2"/>
                </a:solidFill>
              </a:rPr>
              <a:t> Si vous sélectionnez un tarif non remboursable, la réservation ne sera faite qu’au moment de la confirmation de l’option</a:t>
            </a:r>
            <a:endParaRPr lang="fr-FR" sz="900">
              <a:solidFill>
                <a:schemeClr val="accent2"/>
              </a:solidFill>
            </a:endParaRPr>
          </a:p>
        </p:txBody>
      </p:sp>
      <p:pic>
        <p:nvPicPr>
          <p:cNvPr id="16" name="Image 15" descr="Fil:Attention Sign.svg – Wikipedia">
            <a:extLst>
              <a:ext uri="{FF2B5EF4-FFF2-40B4-BE49-F238E27FC236}">
                <a16:creationId xmlns:a16="http://schemas.microsoft.com/office/drawing/2014/main" id="{BD32C51B-95B9-ED36-4572-51069998B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45" y="747389"/>
            <a:ext cx="259382" cy="2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Réserver une chambre : </a:t>
            </a:r>
            <a:r>
              <a:rPr lang="fr-FR"/>
              <a:t>la réservation </a:t>
            </a:r>
            <a:endParaRPr lang="fr-FR" b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F07BC5-7152-15DC-7CBB-DCC4C800D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03" y="802631"/>
            <a:ext cx="4502524" cy="42797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5948D152-E626-7E32-B7D2-378497EA93B3}"/>
              </a:ext>
            </a:extLst>
          </p:cNvPr>
          <p:cNvSpPr/>
          <p:nvPr/>
        </p:nvSpPr>
        <p:spPr>
          <a:xfrm>
            <a:off x="6454210" y="2848511"/>
            <a:ext cx="1231363" cy="443414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>
                <a:solidFill>
                  <a:schemeClr val="accent2"/>
                </a:solidFill>
              </a:rPr>
              <a:t>Référence de la réservation</a:t>
            </a:r>
            <a:endParaRPr lang="fr-FR" sz="900">
              <a:solidFill>
                <a:schemeClr val="accent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63EFC97-1AD6-0FDF-F062-A4C3DB4B15FB}"/>
              </a:ext>
            </a:extLst>
          </p:cNvPr>
          <p:cNvSpPr/>
          <p:nvPr/>
        </p:nvSpPr>
        <p:spPr>
          <a:xfrm>
            <a:off x="4656841" y="3401044"/>
            <a:ext cx="1818339" cy="530794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/>
          </a:p>
        </p:txBody>
      </p:sp>
    </p:spTree>
    <p:extLst>
      <p:ext uri="{BB962C8B-B14F-4D97-AF65-F5344CB8AC3E}">
        <p14:creationId xmlns:p14="http://schemas.microsoft.com/office/powerpoint/2010/main" val="28229267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455CD3-71CB-D202-0002-6325514CF83C}"/>
              </a:ext>
            </a:extLst>
          </p:cNvPr>
          <p:cNvSpPr txBox="1"/>
          <p:nvPr/>
        </p:nvSpPr>
        <p:spPr>
          <a:xfrm>
            <a:off x="2690038" y="2085165"/>
            <a:ext cx="584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La validation des demandes de réservation</a:t>
            </a:r>
          </a:p>
        </p:txBody>
      </p:sp>
    </p:spTree>
    <p:extLst>
      <p:ext uri="{BB962C8B-B14F-4D97-AF65-F5344CB8AC3E}">
        <p14:creationId xmlns:p14="http://schemas.microsoft.com/office/powerpoint/2010/main" val="2693529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Environnement du valideur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D47516-7637-0939-7E4D-16B2CA81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0" y="819460"/>
            <a:ext cx="8297839" cy="3885959"/>
          </a:xfrm>
          <a:prstGeom prst="rect">
            <a:avLst/>
          </a:prstGeom>
        </p:spPr>
      </p:pic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4F914CAE-EF06-E841-4F23-F8665D7AEE9B}"/>
              </a:ext>
            </a:extLst>
          </p:cNvPr>
          <p:cNvSpPr/>
          <p:nvPr/>
        </p:nvSpPr>
        <p:spPr>
          <a:xfrm>
            <a:off x="1862493" y="3445410"/>
            <a:ext cx="2591613" cy="636749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b="1" dirty="0">
                <a:solidFill>
                  <a:schemeClr val="accent2"/>
                </a:solidFill>
              </a:rPr>
              <a:t>Le valideur retrouve  les dossiers en attente de validation dans « APPROBATIONS »</a:t>
            </a:r>
            <a:endParaRPr lang="fr-FR" sz="1300" dirty="0">
              <a:solidFill>
                <a:schemeClr val="accent2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0C6FA00-7522-152B-A3CB-8E579055E3BB}"/>
              </a:ext>
            </a:extLst>
          </p:cNvPr>
          <p:cNvCxnSpPr>
            <a:cxnSpLocks/>
          </p:cNvCxnSpPr>
          <p:nvPr/>
        </p:nvCxnSpPr>
        <p:spPr>
          <a:xfrm flipV="1">
            <a:off x="3066118" y="2690957"/>
            <a:ext cx="0" cy="69646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AEA6D8F-F3F4-D387-2E67-E1D756D1D1FD}"/>
              </a:ext>
            </a:extLst>
          </p:cNvPr>
          <p:cNvSpPr/>
          <p:nvPr/>
        </p:nvSpPr>
        <p:spPr>
          <a:xfrm>
            <a:off x="2368842" y="2406071"/>
            <a:ext cx="1224026" cy="19089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6275DA7E-F1AD-840D-8286-03FF6A86AB03}"/>
              </a:ext>
            </a:extLst>
          </p:cNvPr>
          <p:cNvSpPr/>
          <p:nvPr/>
        </p:nvSpPr>
        <p:spPr>
          <a:xfrm>
            <a:off x="6364489" y="2719908"/>
            <a:ext cx="2180431" cy="1189249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1300" b="1" dirty="0">
                <a:solidFill>
                  <a:schemeClr val="accent2"/>
                </a:solidFill>
              </a:rPr>
              <a:t>En cliquant sur « AFFICHER PLUS», le valideur ouvre le dossier et peut valider ou refuser avec les boutons VERT ou ROUGE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B8B1403-1C9D-0DDF-34B3-5772392C1C74}"/>
              </a:ext>
            </a:extLst>
          </p:cNvPr>
          <p:cNvCxnSpPr/>
          <p:nvPr/>
        </p:nvCxnSpPr>
        <p:spPr>
          <a:xfrm flipH="1" flipV="1">
            <a:off x="7403192" y="2402957"/>
            <a:ext cx="0" cy="2880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103773A-5E66-DBB0-8734-A73FF086C64A}"/>
              </a:ext>
            </a:extLst>
          </p:cNvPr>
          <p:cNvSpPr/>
          <p:nvPr/>
        </p:nvSpPr>
        <p:spPr>
          <a:xfrm>
            <a:off x="7038279" y="2142082"/>
            <a:ext cx="703031" cy="231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à coins arrondis 7">
            <a:extLst>
              <a:ext uri="{FF2B5EF4-FFF2-40B4-BE49-F238E27FC236}">
                <a16:creationId xmlns:a16="http://schemas.microsoft.com/office/drawing/2014/main" id="{E3DCB246-2B10-C360-B81C-596D5189CC58}"/>
              </a:ext>
            </a:extLst>
          </p:cNvPr>
          <p:cNvSpPr/>
          <p:nvPr/>
        </p:nvSpPr>
        <p:spPr>
          <a:xfrm>
            <a:off x="3066118" y="4256224"/>
            <a:ext cx="3317479" cy="576678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>
                <a:solidFill>
                  <a:schemeClr val="accent2"/>
                </a:solidFill>
              </a:rPr>
              <a:t>Le valideur peut valider ses demandes en cliquant directement sur le lien dans le mail de notification qu’il reçoit</a:t>
            </a:r>
            <a:endParaRPr lang="fr-FR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597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Environnement du valideur</a:t>
            </a:r>
            <a:endParaRPr lang="fr-FR" b="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25068E5-0503-1F40-CD06-68B3F4D64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4" y="851234"/>
            <a:ext cx="5614512" cy="416409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8418F2C-E53B-C483-2763-347B9CE326F4}"/>
              </a:ext>
            </a:extLst>
          </p:cNvPr>
          <p:cNvGrpSpPr/>
          <p:nvPr/>
        </p:nvGrpSpPr>
        <p:grpSpPr>
          <a:xfrm>
            <a:off x="5726270" y="1238839"/>
            <a:ext cx="3000842" cy="2503655"/>
            <a:chOff x="5889898" y="2436574"/>
            <a:chExt cx="3000842" cy="2503655"/>
          </a:xfrm>
        </p:grpSpPr>
        <p:sp>
          <p:nvSpPr>
            <p:cNvPr id="5" name="Rectangle à coins arrondis 7">
              <a:extLst>
                <a:ext uri="{FF2B5EF4-FFF2-40B4-BE49-F238E27FC236}">
                  <a16:creationId xmlns:a16="http://schemas.microsoft.com/office/drawing/2014/main" id="{32DFE932-1BA5-A82E-8665-DABC9662360C}"/>
                </a:ext>
              </a:extLst>
            </p:cNvPr>
            <p:cNvSpPr/>
            <p:nvPr/>
          </p:nvSpPr>
          <p:spPr>
            <a:xfrm>
              <a:off x="6601067" y="2436574"/>
              <a:ext cx="2289673" cy="703873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b="1" dirty="0">
                  <a:solidFill>
                    <a:schemeClr val="accent2"/>
                  </a:solidFill>
                </a:rPr>
                <a:t>Le valideur peut refuser ou demander au voyageur de modifier sa réservation en ajoutant un commentaire</a:t>
              </a:r>
              <a:endParaRPr lang="fr-FR" sz="1100" dirty="0">
                <a:solidFill>
                  <a:schemeClr val="accent2"/>
                </a:solidFill>
              </a:endParaRPr>
            </a:p>
          </p:txBody>
        </p: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08E4CD24-3736-8442-45B1-A9F0B3DBA10A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5946760" y="2788511"/>
              <a:ext cx="654307" cy="1093393"/>
            </a:xfrm>
            <a:prstGeom prst="straightConnector1">
              <a:avLst/>
            </a:prstGeom>
            <a:ln>
              <a:solidFill>
                <a:srgbClr val="009CDE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86C34679-0725-B23E-A9D6-63034191C8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9898" y="3192791"/>
              <a:ext cx="805332" cy="1747438"/>
            </a:xfrm>
            <a:prstGeom prst="straightConnector1">
              <a:avLst/>
            </a:prstGeom>
            <a:ln>
              <a:solidFill>
                <a:srgbClr val="009CDE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AF81E9D-C608-3B2F-14D0-60FA2037193E}"/>
              </a:ext>
            </a:extLst>
          </p:cNvPr>
          <p:cNvGrpSpPr/>
          <p:nvPr/>
        </p:nvGrpSpPr>
        <p:grpSpPr>
          <a:xfrm>
            <a:off x="5302592" y="4114105"/>
            <a:ext cx="2153178" cy="728733"/>
            <a:chOff x="-1672812" y="3916372"/>
            <a:chExt cx="2153178" cy="728733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7DFF7B2B-FF4D-EEE6-1F4F-0F1706277D30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-1672812" y="4280739"/>
              <a:ext cx="728808" cy="279927"/>
            </a:xfrm>
            <a:prstGeom prst="straightConnector1">
              <a:avLst/>
            </a:prstGeom>
            <a:ln>
              <a:solidFill>
                <a:srgbClr val="009CDE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à coins arrondis 7">
              <a:extLst>
                <a:ext uri="{FF2B5EF4-FFF2-40B4-BE49-F238E27FC236}">
                  <a16:creationId xmlns:a16="http://schemas.microsoft.com/office/drawing/2014/main" id="{EE1345F6-67D1-AFFA-B352-BA7B3444AB12}"/>
                </a:ext>
              </a:extLst>
            </p:cNvPr>
            <p:cNvSpPr/>
            <p:nvPr/>
          </p:nvSpPr>
          <p:spPr>
            <a:xfrm>
              <a:off x="-944004" y="3916372"/>
              <a:ext cx="1424370" cy="728733"/>
            </a:xfrm>
            <a:prstGeom prst="roundRect">
              <a:avLst/>
            </a:prstGeom>
            <a:ln w="28575">
              <a:solidFill>
                <a:srgbClr val="009CD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>
                  <a:solidFill>
                    <a:schemeClr val="accent2"/>
                  </a:solidFill>
                </a:rPr>
                <a:t>2 choix possibles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1">
                  <a:solidFill>
                    <a:schemeClr val="accent2"/>
                  </a:solidFill>
                </a:rPr>
                <a:t>Acceptation = vert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1">
                  <a:solidFill>
                    <a:schemeClr val="accent2"/>
                  </a:solidFill>
                </a:rPr>
                <a:t>Refus = rouge</a:t>
              </a:r>
              <a:endParaRPr lang="fr-FR" sz="13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9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C72DA3-A908-DC85-56DE-42523724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38" y="870457"/>
            <a:ext cx="7165756" cy="38974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54740"/>
            <a:ext cx="4861540" cy="456222"/>
          </a:xfrm>
        </p:spPr>
        <p:txBody>
          <a:bodyPr/>
          <a:lstStyle/>
          <a:p>
            <a:r>
              <a:rPr lang="fr-FR" dirty="0"/>
              <a:t>Se connecter à TravelSolutions</a:t>
            </a:r>
          </a:p>
        </p:txBody>
      </p:sp>
      <p:sp>
        <p:nvSpPr>
          <p:cNvPr id="19" name="Rectangle à coins arrondis 7">
            <a:extLst>
              <a:ext uri="{FF2B5EF4-FFF2-40B4-BE49-F238E27FC236}">
                <a16:creationId xmlns:a16="http://schemas.microsoft.com/office/drawing/2014/main" id="{00B8504B-C8B5-4732-AC41-46FD1C08BE1A}"/>
              </a:ext>
            </a:extLst>
          </p:cNvPr>
          <p:cNvSpPr/>
          <p:nvPr/>
        </p:nvSpPr>
        <p:spPr>
          <a:xfrm>
            <a:off x="1114186" y="3254458"/>
            <a:ext cx="4034251" cy="1148782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Dans le bloc « A FAIRE », vous trouverez, en fonction de vos rôles 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Les informations sur les dossiers soumis à validation,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chemeClr val="accent2"/>
                </a:solidFill>
              </a:rPr>
              <a:t>Les alertes de fin de validité de documents ou cartes 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6EDABAD-4689-442B-A4AB-FA47782A009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3131312" y="2571750"/>
            <a:ext cx="0" cy="68270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7">
            <a:extLst>
              <a:ext uri="{FF2B5EF4-FFF2-40B4-BE49-F238E27FC236}">
                <a16:creationId xmlns:a16="http://schemas.microsoft.com/office/drawing/2014/main" id="{E26AB1A8-A243-4E1D-8EDF-DAEC70A3EEA8}"/>
              </a:ext>
            </a:extLst>
          </p:cNvPr>
          <p:cNvSpPr/>
          <p:nvPr/>
        </p:nvSpPr>
        <p:spPr>
          <a:xfrm>
            <a:off x="5306493" y="3254458"/>
            <a:ext cx="3424437" cy="1148782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2"/>
                </a:solidFill>
              </a:rPr>
              <a:t>Dans le bloc « RESERVATIONS », vous trouverez ici, les réservations faites par</a:t>
            </a:r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 vous-même</a:t>
            </a:r>
            <a:endParaRPr lang="fr-FR" sz="12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solidFill>
                <a:schemeClr val="accent2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1563816-A584-4C7F-9DDC-CE06684E652D}"/>
              </a:ext>
            </a:extLst>
          </p:cNvPr>
          <p:cNvCxnSpPr>
            <a:cxnSpLocks/>
          </p:cNvCxnSpPr>
          <p:nvPr/>
        </p:nvCxnSpPr>
        <p:spPr>
          <a:xfrm flipH="1" flipV="1">
            <a:off x="7046258" y="2658676"/>
            <a:ext cx="1" cy="59578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2344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9DDC5CC-AE98-B8E3-8AE8-F66AC7EA21A8}"/>
              </a:ext>
            </a:extLst>
          </p:cNvPr>
          <p:cNvSpPr txBox="1"/>
          <p:nvPr/>
        </p:nvSpPr>
        <p:spPr>
          <a:xfrm>
            <a:off x="903769" y="2264331"/>
            <a:ext cx="6453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cap="none" dirty="0">
                <a:solidFill>
                  <a:schemeClr val="bg1"/>
                </a:solidFill>
              </a:rPr>
              <a:t>Gestionnaire de profils : création, modification et désactivation </a:t>
            </a:r>
          </a:p>
        </p:txBody>
      </p:sp>
    </p:spTree>
    <p:extLst>
      <p:ext uri="{BB962C8B-B14F-4D97-AF65-F5344CB8AC3E}">
        <p14:creationId xmlns:p14="http://schemas.microsoft.com/office/powerpoint/2010/main" val="820668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Le rôle de « gestionnaire de profils »</a:t>
            </a:r>
            <a:endParaRPr lang="fr-FR" b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8763EE8-EBD3-3F53-8B85-A858EF1FC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563" y="1358900"/>
            <a:ext cx="4405180" cy="3176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13F42C8-83E8-2E90-6256-6A242A00C708}"/>
              </a:ext>
            </a:extLst>
          </p:cNvPr>
          <p:cNvSpPr/>
          <p:nvPr/>
        </p:nvSpPr>
        <p:spPr>
          <a:xfrm>
            <a:off x="3763925" y="2913912"/>
            <a:ext cx="373221" cy="29398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Rectangle à coins arrondis 7">
            <a:extLst>
              <a:ext uri="{FF2B5EF4-FFF2-40B4-BE49-F238E27FC236}">
                <a16:creationId xmlns:a16="http://schemas.microsoft.com/office/drawing/2014/main" id="{DE993B62-802A-2510-E5FE-8A56184E3710}"/>
              </a:ext>
            </a:extLst>
          </p:cNvPr>
          <p:cNvSpPr/>
          <p:nvPr/>
        </p:nvSpPr>
        <p:spPr>
          <a:xfrm>
            <a:off x="1837463" y="3176379"/>
            <a:ext cx="1662703" cy="865912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1200">
                <a:solidFill>
                  <a:schemeClr val="accent2"/>
                </a:solidFill>
              </a:rPr>
              <a:t>Cliquer sur la roue pour accéder au gestionnaire de profils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96AB6F-C790-D7FF-11DD-0F1313861078}"/>
              </a:ext>
            </a:extLst>
          </p:cNvPr>
          <p:cNvSpPr txBox="1"/>
          <p:nvPr/>
        </p:nvSpPr>
        <p:spPr>
          <a:xfrm>
            <a:off x="112712" y="1392685"/>
            <a:ext cx="302008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Le gestionnaire de profils:</a:t>
            </a:r>
          </a:p>
          <a:p>
            <a:pPr marL="257175" lvl="1" indent="-257175">
              <a:buFont typeface="Wingdings" panose="05000000000000000000" pitchFamily="2" charset="2"/>
              <a:buChar char="q"/>
            </a:pPr>
            <a:r>
              <a:rPr lang="fr-FR" sz="1050" dirty="0"/>
              <a:t>Peut créer des nouveaux profils voyageurs</a:t>
            </a:r>
          </a:p>
          <a:p>
            <a:pPr marL="257175" lvl="1" indent="-257175">
              <a:buFont typeface="Wingdings" panose="05000000000000000000" pitchFamily="2" charset="2"/>
              <a:buChar char="q"/>
            </a:pPr>
            <a:r>
              <a:rPr lang="fr-FR" sz="1050" dirty="0"/>
              <a:t>Peut désactiver des profils existants</a:t>
            </a:r>
          </a:p>
          <a:p>
            <a:pPr marL="257175" lvl="1" indent="-257175">
              <a:buFont typeface="Wingdings" panose="05000000000000000000" pitchFamily="2" charset="2"/>
              <a:buChar char="q"/>
            </a:pPr>
            <a:r>
              <a:rPr lang="fr-FR" sz="1050" dirty="0"/>
              <a:t>Peut modifier ou enrichir un profil voyageur existant</a:t>
            </a:r>
          </a:p>
        </p:txBody>
      </p:sp>
    </p:spTree>
    <p:extLst>
      <p:ext uri="{BB962C8B-B14F-4D97-AF65-F5344CB8AC3E}">
        <p14:creationId xmlns:p14="http://schemas.microsoft.com/office/powerpoint/2010/main" val="8853964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F1AAA-07D3-4D92-8F7D-D4903B4A70B7}"/>
              </a:ext>
            </a:extLst>
          </p:cNvPr>
          <p:cNvSpPr/>
          <p:nvPr/>
        </p:nvSpPr>
        <p:spPr>
          <a:xfrm>
            <a:off x="4658041" y="1358900"/>
            <a:ext cx="2136459" cy="6858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C73ACC-1D0F-4EDF-A56F-6D224ED8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0" y="128170"/>
            <a:ext cx="5050970" cy="456222"/>
          </a:xfrm>
        </p:spPr>
        <p:txBody>
          <a:bodyPr/>
          <a:lstStyle/>
          <a:p>
            <a:r>
              <a:rPr lang="fr-FR" dirty="0"/>
              <a:t>Environnement du valideur</a:t>
            </a:r>
            <a:endParaRPr lang="fr-FR" b="0" dirty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5BB406E-84C8-1EDC-0E9B-8F523C08DC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5" y="1907178"/>
            <a:ext cx="7924800" cy="1329144"/>
          </a:xfrm>
        </p:spPr>
        <p:txBody>
          <a:bodyPr/>
          <a:lstStyle/>
          <a:p>
            <a:pPr algn="ctr"/>
            <a:r>
              <a:rPr lang="fr-FR" sz="2000" dirty="0"/>
              <a:t>Si vous disposez du rôle de gestionnaire de profils,</a:t>
            </a:r>
          </a:p>
          <a:p>
            <a:pPr algn="ctr"/>
            <a:r>
              <a:rPr lang="fr-FR" sz="2000" dirty="0"/>
              <a:t> merci de vous reporter au guide utilisateur spécifique à ce rôle</a:t>
            </a:r>
          </a:p>
        </p:txBody>
      </p:sp>
    </p:spTree>
    <p:extLst>
      <p:ext uri="{BB962C8B-B14F-4D97-AF65-F5344CB8AC3E}">
        <p14:creationId xmlns:p14="http://schemas.microsoft.com/office/powerpoint/2010/main" val="216527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67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DE3BCB4-4832-4DB7-961C-21F39C1DF37A}"/>
              </a:ext>
            </a:extLst>
          </p:cNvPr>
          <p:cNvSpPr txBox="1"/>
          <p:nvPr/>
        </p:nvSpPr>
        <p:spPr>
          <a:xfrm>
            <a:off x="1803400" y="2340917"/>
            <a:ext cx="5985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Mon profil utilisateur : il est indispensable de le renseigner et de le mettre à jour</a:t>
            </a:r>
          </a:p>
        </p:txBody>
      </p:sp>
    </p:spTree>
    <p:extLst>
      <p:ext uri="{BB962C8B-B14F-4D97-AF65-F5344CB8AC3E}">
        <p14:creationId xmlns:p14="http://schemas.microsoft.com/office/powerpoint/2010/main" val="16892097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par défaut">
  <a:themeElements>
    <a:clrScheme name="HV Prod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CDE"/>
      </a:accent1>
      <a:accent2>
        <a:srgbClr val="004680"/>
      </a:accent2>
      <a:accent3>
        <a:srgbClr val="FFB435"/>
      </a:accent3>
      <a:accent4>
        <a:srgbClr val="D57800"/>
      </a:accent4>
      <a:accent5>
        <a:srgbClr val="B4875E"/>
      </a:accent5>
      <a:accent6>
        <a:srgbClr val="E400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par défaut">
  <a:themeElements>
    <a:clrScheme name="HV Prod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CDE"/>
      </a:accent1>
      <a:accent2>
        <a:srgbClr val="004680"/>
      </a:accent2>
      <a:accent3>
        <a:srgbClr val="FFB435"/>
      </a:accent3>
      <a:accent4>
        <a:srgbClr val="D57800"/>
      </a:accent4>
      <a:accent5>
        <a:srgbClr val="B4875E"/>
      </a:accent5>
      <a:accent6>
        <a:srgbClr val="E400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75f24abd-dc19-408c-9d9a-c97443af8fdc" xsi:nil="true"/>
    <lcf76f155ced4ddcb4097134ff3c332f xmlns="a297670e-77b7-4760-ab2e-95a1e97b9ff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FC84E584BE1348B9360CB7EC8738FA" ma:contentTypeVersion="18" ma:contentTypeDescription="Crée un document." ma:contentTypeScope="" ma:versionID="2b6d628815a0189808b8dc64d8c53000">
  <xsd:schema xmlns:xsd="http://www.w3.org/2001/XMLSchema" xmlns:xs="http://www.w3.org/2001/XMLSchema" xmlns:p="http://schemas.microsoft.com/office/2006/metadata/properties" xmlns:ns1="http://schemas.microsoft.com/sharepoint/v3" xmlns:ns2="a297670e-77b7-4760-ab2e-95a1e97b9ffe" xmlns:ns3="75f24abd-dc19-408c-9d9a-c97443af8fdc" targetNamespace="http://schemas.microsoft.com/office/2006/metadata/properties" ma:root="true" ma:fieldsID="95c46076f08351d411051c837feba479" ns1:_="" ns2:_="" ns3:_="">
    <xsd:import namespace="http://schemas.microsoft.com/sharepoint/v3"/>
    <xsd:import namespace="a297670e-77b7-4760-ab2e-95a1e97b9ffe"/>
    <xsd:import namespace="75f24abd-dc19-408c-9d9a-c97443af8f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97670e-77b7-4760-ab2e-95a1e97b9f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8df23b5b-969e-4782-bce2-3dfb154713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24abd-dc19-408c-9d9a-c97443af8fd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3c3a87a-c53f-4f07-8766-b99bc84807ba}" ma:internalName="TaxCatchAll" ma:showField="CatchAllData" ma:web="75f24abd-dc19-408c-9d9a-c97443af8f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EC4555-7625-4CD7-8376-F9AF74662970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ffdf0919-e5d1-4368-84f4-079f7a9258b1"/>
    <ds:schemaRef ds:uri="e1ff816d-0e60-477f-b212-56a5cfd3a938"/>
    <ds:schemaRef ds:uri="http://www.w3.org/XML/1998/namespace"/>
    <ds:schemaRef ds:uri="http://purl.org/dc/elements/1.1/"/>
    <ds:schemaRef ds:uri="75f24abd-dc19-408c-9d9a-c97443af8fdc"/>
    <ds:schemaRef ds:uri="a297670e-77b7-4760-ab2e-95a1e97b9ffe"/>
  </ds:schemaRefs>
</ds:datastoreItem>
</file>

<file path=customXml/itemProps2.xml><?xml version="1.0" encoding="utf-8"?>
<ds:datastoreItem xmlns:ds="http://schemas.openxmlformats.org/officeDocument/2006/customXml" ds:itemID="{603CFC52-08E9-4A27-90A0-C4950E6632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65F446-E6AA-4054-95D7-6393DA5D96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297670e-77b7-4760-ab2e-95a1e97b9ffe"/>
    <ds:schemaRef ds:uri="75f24abd-dc19-408c-9d9a-c97443af8f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9256</TotalTime>
  <Words>2117</Words>
  <Application>Microsoft Office PowerPoint</Application>
  <PresentationFormat>Affichage à l'écran (16:9)</PresentationFormat>
  <Paragraphs>332</Paragraphs>
  <Slides>83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83</vt:i4>
      </vt:variant>
    </vt:vector>
  </HeadingPairs>
  <TitlesOfParts>
    <vt:vector size="91" baseType="lpstr">
      <vt:lpstr>Arial</vt:lpstr>
      <vt:lpstr>Calibri</vt:lpstr>
      <vt:lpstr>Calibri Light</vt:lpstr>
      <vt:lpstr>Lucida Grande</vt:lpstr>
      <vt:lpstr>Trebuchet MS</vt:lpstr>
      <vt:lpstr>Wingdings</vt:lpstr>
      <vt:lpstr>Thème par défaut</vt:lpstr>
      <vt:lpstr>1_Thème par défaut</vt:lpstr>
      <vt:lpstr>Présentation PowerPoint</vt:lpstr>
      <vt:lpstr>Présentation PowerPoint</vt:lpstr>
      <vt:lpstr>Présentation PowerPoint</vt:lpstr>
      <vt:lpstr>Se connecter à TravelSolutions</vt:lpstr>
      <vt:lpstr>Se connecter à TravelSolutions</vt:lpstr>
      <vt:lpstr>Se connecter à TravelSolutions</vt:lpstr>
      <vt:lpstr>Se connecter à TravelSolutions</vt:lpstr>
      <vt:lpstr>Se connecter à TravelSolutions</vt:lpstr>
      <vt:lpstr>Présentation PowerPoint</vt:lpstr>
      <vt:lpstr>Le profil utilisateur</vt:lpstr>
      <vt:lpstr>Le profil utilisateur – rubrique Identité</vt:lpstr>
      <vt:lpstr>Le profil utilisateur – rubrique Adresses</vt:lpstr>
      <vt:lpstr>Le profil utilisateur – rubriques Adresses</vt:lpstr>
      <vt:lpstr>Le profil utilisateur – rubrique Contacts</vt:lpstr>
      <vt:lpstr>Le profil utilisateur - Cartes de réduction / Fidélité </vt:lpstr>
      <vt:lpstr>Le profil utilisateur – Programme de fidélité Avion</vt:lpstr>
      <vt:lpstr>Le profil utilisateur – Programme de fidélité Avion </vt:lpstr>
      <vt:lpstr>Le profil utilisateur – Programme de fidélité Train </vt:lpstr>
      <vt:lpstr>Le profil utilisateur – Programme de fidélité Hôtel </vt:lpstr>
      <vt:lpstr>Le profil utilisateur – Programme de fidélité Voiture </vt:lpstr>
      <vt:lpstr>Le profil utilisateur – Préférences hôtels</vt:lpstr>
      <vt:lpstr>Le profil utilisateur – Préférences hôtels</vt:lpstr>
      <vt:lpstr>Le profil utilisateur – Carte de paiement</vt:lpstr>
      <vt:lpstr>Le profil utilisateur – Carte de paiement</vt:lpstr>
      <vt:lpstr>Le profil utilisateur – Préférences de vol </vt:lpstr>
      <vt:lpstr>Le profil utilisateur – Préférences de train </vt:lpstr>
      <vt:lpstr>Le profil utilisateur – Pièces d’identité</vt:lpstr>
      <vt:lpstr>Le profil utilisateur – La délégation de tâches</vt:lpstr>
      <vt:lpstr>Le profil utilisateur – La délégation de tâches</vt:lpstr>
      <vt:lpstr>Le profil utilisateur – Cartes stockées</vt:lpstr>
      <vt:lpstr>Présentation PowerPoint</vt:lpstr>
      <vt:lpstr>Réservation par un « Chargé de voyages »</vt:lpstr>
      <vt:lpstr>Réservation – Multi passagers</vt:lpstr>
      <vt:lpstr>Réservation – Multi passagers ajouter un invité</vt:lpstr>
      <vt:lpstr>Réservation – Multi passagers</vt:lpstr>
      <vt:lpstr>Réserver un vol / Choix de l’aéroport</vt:lpstr>
      <vt:lpstr>Réserver un vol / Choix des dates de voyages</vt:lpstr>
      <vt:lpstr>Réserver un vol / Choix des plages horaires</vt:lpstr>
      <vt:lpstr>Réserver un vol / Choix de la classe</vt:lpstr>
      <vt:lpstr>Réserver un vol / Options supplémentaires</vt:lpstr>
      <vt:lpstr>Réserver un vol / Consultation du vol aller</vt:lpstr>
      <vt:lpstr>Réserver un vol / Choix du vol aller</vt:lpstr>
      <vt:lpstr>Réserver un vol / Choix du vol retour</vt:lpstr>
      <vt:lpstr>Réserver un vol / Résume du voyage</vt:lpstr>
      <vt:lpstr>Réserver un vol / Choix de la classe</vt:lpstr>
      <vt:lpstr>Réserver un vol / Choix de la classe</vt:lpstr>
      <vt:lpstr>Réserver un vol / Ajouter une assurance à votre réservation </vt:lpstr>
      <vt:lpstr>Réserver un vol / Ajouter une assurance à votre réservation</vt:lpstr>
      <vt:lpstr>Réserver un vol / Gestion de l’option</vt:lpstr>
      <vt:lpstr>Réserver un vol / les statuts du voyage </vt:lpstr>
      <vt:lpstr>Présentation PowerPoint</vt:lpstr>
      <vt:lpstr>Réserver un train </vt:lpstr>
      <vt:lpstr>Réserver un train </vt:lpstr>
      <vt:lpstr>Réserver un train : les tarifs </vt:lpstr>
      <vt:lpstr>Réserver un train : les tarifs </vt:lpstr>
      <vt:lpstr>Réserver un train : choix du billet aller </vt:lpstr>
      <vt:lpstr>Réserver un train : choix du billet retour </vt:lpstr>
      <vt:lpstr>Réserver un train : les réservations </vt:lpstr>
      <vt:lpstr>Réserver un train : les champs analytiques </vt:lpstr>
      <vt:lpstr>Réserver un train : Informations train </vt:lpstr>
      <vt:lpstr>Réserver un train : statut de la réservation &amp; places attribuées </vt:lpstr>
      <vt:lpstr>Réserver un train les références de réservation </vt:lpstr>
      <vt:lpstr>Réserver un train : consulter l’historique du voyage </vt:lpstr>
      <vt:lpstr>Présentation PowerPoint</vt:lpstr>
      <vt:lpstr>Louer une voiture : </vt:lpstr>
      <vt:lpstr>Louer une voiture</vt:lpstr>
      <vt:lpstr>Louer une voiture</vt:lpstr>
      <vt:lpstr>Louer une voiture</vt:lpstr>
      <vt:lpstr>Présentation PowerPoint</vt:lpstr>
      <vt:lpstr>Réserver une chambre</vt:lpstr>
      <vt:lpstr>Réserver une chambre </vt:lpstr>
      <vt:lpstr>Réserver une chambre </vt:lpstr>
      <vt:lpstr>Réserver une chambre </vt:lpstr>
      <vt:lpstr>Réserver une chambre : affichage de la sélection </vt:lpstr>
      <vt:lpstr>Réserver une chambre : la réservation </vt:lpstr>
      <vt:lpstr>Réserver une chambre : la réservation </vt:lpstr>
      <vt:lpstr>Présentation PowerPoint</vt:lpstr>
      <vt:lpstr>Environnement du valideur</vt:lpstr>
      <vt:lpstr>Environnement du valideur</vt:lpstr>
      <vt:lpstr>Présentation PowerPoint</vt:lpstr>
      <vt:lpstr>Le rôle de « gestionnaire de profils »</vt:lpstr>
      <vt:lpstr>Environnement du valideur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 S</dc:creator>
  <cp:lastModifiedBy>Klein, Thierry</cp:lastModifiedBy>
  <cp:revision>858</cp:revision>
  <dcterms:created xsi:type="dcterms:W3CDTF">2016-08-11T12:52:50Z</dcterms:created>
  <dcterms:modified xsi:type="dcterms:W3CDTF">2023-03-24T15:53:43Z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0x010100D7FC84E584BE1348B9360CB7EC8738FA</vt:lpwstr>
  </property>
  <property fmtid="{D5CDD505-2E9C-101B-9397-08002B2CF9AE}" pid="3" name="Order">
    <vt:r8>117800</vt:r8>
  </property>
  <property fmtid="{D5CDD505-2E9C-101B-9397-08002B2CF9AE}" pid="4" name="MediaServiceImageTags">
    <vt:lpwstr/>
  </property>
</Properties>
</file>